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73" r:id="rId6"/>
    <p:sldId id="257" r:id="rId7"/>
    <p:sldId id="258" r:id="rId8"/>
    <p:sldId id="259" r:id="rId9"/>
    <p:sldId id="260" r:id="rId10"/>
    <p:sldId id="261" r:id="rId11"/>
    <p:sldId id="262" r:id="rId12"/>
    <p:sldId id="263" r:id="rId13"/>
    <p:sldId id="265" r:id="rId14"/>
    <p:sldId id="266" r:id="rId15"/>
    <p:sldId id="274" r:id="rId16"/>
    <p:sldId id="267" r:id="rId17"/>
    <p:sldId id="268" r:id="rId18"/>
    <p:sldId id="269" r:id="rId19"/>
    <p:sldId id="270" r:id="rId20"/>
    <p:sldId id="271" r:id="rId21"/>
    <p:sldId id="272" r:id="rId22"/>
    <p:sldId id="275" r:id="rId23"/>
    <p:sldId id="276" r:id="rId24"/>
    <p:sldId id="286" r:id="rId25"/>
    <p:sldId id="288" r:id="rId26"/>
    <p:sldId id="290" r:id="rId27"/>
    <p:sldId id="291" r:id="rId28"/>
    <p:sldId id="292" r:id="rId29"/>
    <p:sldId id="264"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277" r:id="rId43"/>
    <p:sldId id="278" r:id="rId44"/>
    <p:sldId id="279" r:id="rId45"/>
    <p:sldId id="280" r:id="rId46"/>
    <p:sldId id="281" r:id="rId47"/>
    <p:sldId id="282" r:id="rId48"/>
    <p:sldId id="283" r:id="rId49"/>
    <p:sldId id="284" r:id="rId50"/>
    <p:sldId id="306" r:id="rId51"/>
    <p:sldId id="307" r:id="rId52"/>
    <p:sldId id="308" r:id="rId53"/>
    <p:sldId id="309" r:id="rId54"/>
    <p:sldId id="310" r:id="rId55"/>
    <p:sldId id="311" r:id="rId56"/>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C60ED-03EC-4FE9-5C77-086EA72BB0B4}" v="21" dt="2025-05-01T07:49:32.527"/>
    <p1510:client id="{5DCB5BC1-98BF-65B9-801F-0999CF93BDF7}" v="32" dt="2025-05-01T07:30:25.246"/>
    <p1510:client id="{5DF2C833-1C7F-40CF-BDE0-DADF44418891}" v="22" dt="2025-05-01T02:42:50.046"/>
    <p1510:client id="{704D458B-D245-839A-684B-AE8400BAF232}" v="20" dt="2025-05-01T07:36:24.644"/>
    <p1510:client id="{887CB851-A13D-CA9F-5A74-6A45A39E1087}" v="11" dt="2025-05-01T08:41:36.530"/>
    <p1510:client id="{A8E0C5F5-9B76-470B-83DB-7BB1871082C9}" v="74" dt="2025-05-01T08:44:30.326"/>
    <p1510:client id="{BC69CBE8-DEF5-C33F-8F43-7C05C96C26E5}" v="20" dt="2025-05-01T07:35:53.392"/>
    <p1510:client id="{E3B001C3-14CB-4B56-93F2-5E33D9AEF103}" v="5" dt="2025-05-01T07:28:46.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A0540-4644-4BD4-9520-3E22877F10FE}"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2ACFFF09-D8B2-4AD3-8A82-A2CD2BD6D5D2}">
      <dgm:prSet/>
      <dgm:spPr/>
      <dgm:t>
        <a:bodyPr/>
        <a:lstStyle/>
        <a:p>
          <a:r>
            <a:rPr lang="en-GB"/>
            <a:t>Background</a:t>
          </a:r>
          <a:endParaRPr lang="en-US"/>
        </a:p>
      </dgm:t>
    </dgm:pt>
    <dgm:pt modelId="{C78822E5-9151-4248-A80C-D479DE0206D6}" type="parTrans" cxnId="{1C99E58A-6CEB-4891-AE6D-0D394A104EC3}">
      <dgm:prSet/>
      <dgm:spPr/>
      <dgm:t>
        <a:bodyPr/>
        <a:lstStyle/>
        <a:p>
          <a:endParaRPr lang="en-US"/>
        </a:p>
      </dgm:t>
    </dgm:pt>
    <dgm:pt modelId="{E0CCBD3A-D9A4-43F7-9624-71047885BACD}" type="sibTrans" cxnId="{1C99E58A-6CEB-4891-AE6D-0D394A104EC3}">
      <dgm:prSet/>
      <dgm:spPr/>
      <dgm:t>
        <a:bodyPr/>
        <a:lstStyle/>
        <a:p>
          <a:endParaRPr lang="en-US"/>
        </a:p>
      </dgm:t>
    </dgm:pt>
    <dgm:pt modelId="{CBD5284E-A3D6-43AA-A759-9BAE6347BCB9}">
      <dgm:prSet/>
      <dgm:spPr/>
      <dgm:t>
        <a:bodyPr/>
        <a:lstStyle/>
        <a:p>
          <a:r>
            <a:rPr lang="en-GB"/>
            <a:t>Development Goals</a:t>
          </a:r>
          <a:endParaRPr lang="en-US"/>
        </a:p>
      </dgm:t>
    </dgm:pt>
    <dgm:pt modelId="{D62AABCD-2CF5-406B-A9BE-2D7E506E19D3}" type="parTrans" cxnId="{9FDD7F71-8DCD-4DE5-A241-709966D5C118}">
      <dgm:prSet/>
      <dgm:spPr/>
      <dgm:t>
        <a:bodyPr/>
        <a:lstStyle/>
        <a:p>
          <a:endParaRPr lang="en-US"/>
        </a:p>
      </dgm:t>
    </dgm:pt>
    <dgm:pt modelId="{5973E594-53F4-4677-8C5D-F334D887D5AC}" type="sibTrans" cxnId="{9FDD7F71-8DCD-4DE5-A241-709966D5C118}">
      <dgm:prSet/>
      <dgm:spPr/>
      <dgm:t>
        <a:bodyPr/>
        <a:lstStyle/>
        <a:p>
          <a:endParaRPr lang="en-US"/>
        </a:p>
      </dgm:t>
    </dgm:pt>
    <dgm:pt modelId="{485C8CBF-6698-4390-911D-7632CFBFF177}">
      <dgm:prSet/>
      <dgm:spPr/>
      <dgm:t>
        <a:bodyPr/>
        <a:lstStyle/>
        <a:p>
          <a:r>
            <a:rPr lang="en-GB"/>
            <a:t>System Architecture</a:t>
          </a:r>
          <a:endParaRPr lang="en-US"/>
        </a:p>
      </dgm:t>
    </dgm:pt>
    <dgm:pt modelId="{AEF5DBDA-39BB-414E-8FC8-1DB3D1CF3665}" type="parTrans" cxnId="{3AFCAEFE-5227-4C8F-BA25-9DFB98FE78B2}">
      <dgm:prSet/>
      <dgm:spPr/>
      <dgm:t>
        <a:bodyPr/>
        <a:lstStyle/>
        <a:p>
          <a:endParaRPr lang="en-US"/>
        </a:p>
      </dgm:t>
    </dgm:pt>
    <dgm:pt modelId="{8E7D12F9-D31E-4F6D-8490-B5A00FB7C80F}" type="sibTrans" cxnId="{3AFCAEFE-5227-4C8F-BA25-9DFB98FE78B2}">
      <dgm:prSet/>
      <dgm:spPr/>
      <dgm:t>
        <a:bodyPr/>
        <a:lstStyle/>
        <a:p>
          <a:endParaRPr lang="en-US"/>
        </a:p>
      </dgm:t>
    </dgm:pt>
    <dgm:pt modelId="{1AA76A23-FE5C-4497-B384-C1780B4BC214}">
      <dgm:prSet/>
      <dgm:spPr/>
      <dgm:t>
        <a:bodyPr/>
        <a:lstStyle/>
        <a:p>
          <a:r>
            <a:rPr lang="en-GB"/>
            <a:t>Additional functionalities</a:t>
          </a:r>
          <a:endParaRPr lang="en-US"/>
        </a:p>
      </dgm:t>
    </dgm:pt>
    <dgm:pt modelId="{8C981750-C447-44A6-8269-D8ABEB1F2B71}" type="parTrans" cxnId="{C0B8C11C-A403-4C29-9884-4EB8E5F5796A}">
      <dgm:prSet/>
      <dgm:spPr/>
      <dgm:t>
        <a:bodyPr/>
        <a:lstStyle/>
        <a:p>
          <a:endParaRPr lang="en-US"/>
        </a:p>
      </dgm:t>
    </dgm:pt>
    <dgm:pt modelId="{93A8D062-48BE-44FC-BDAC-E20EEA3C7845}" type="sibTrans" cxnId="{C0B8C11C-A403-4C29-9884-4EB8E5F5796A}">
      <dgm:prSet/>
      <dgm:spPr/>
      <dgm:t>
        <a:bodyPr/>
        <a:lstStyle/>
        <a:p>
          <a:endParaRPr lang="en-US"/>
        </a:p>
      </dgm:t>
    </dgm:pt>
    <dgm:pt modelId="{712D5ECB-D949-44E5-8F9B-4577246DB020}">
      <dgm:prSet/>
      <dgm:spPr/>
      <dgm:t>
        <a:bodyPr/>
        <a:lstStyle/>
        <a:p>
          <a:r>
            <a:rPr lang="en-GB"/>
            <a:t>Evaluation</a:t>
          </a:r>
          <a:endParaRPr lang="en-US"/>
        </a:p>
      </dgm:t>
    </dgm:pt>
    <dgm:pt modelId="{1DE40AD0-6087-4B76-8687-19401B1184B9}" type="parTrans" cxnId="{B7690B1A-613C-4389-AFB4-1DE0EE5C13EA}">
      <dgm:prSet/>
      <dgm:spPr/>
      <dgm:t>
        <a:bodyPr/>
        <a:lstStyle/>
        <a:p>
          <a:endParaRPr lang="en-US"/>
        </a:p>
      </dgm:t>
    </dgm:pt>
    <dgm:pt modelId="{459470CF-8DF8-40EC-8E95-09A7CAEB15B4}" type="sibTrans" cxnId="{B7690B1A-613C-4389-AFB4-1DE0EE5C13EA}">
      <dgm:prSet/>
      <dgm:spPr/>
      <dgm:t>
        <a:bodyPr/>
        <a:lstStyle/>
        <a:p>
          <a:endParaRPr lang="en-US"/>
        </a:p>
      </dgm:t>
    </dgm:pt>
    <dgm:pt modelId="{AE045F08-C841-4707-A526-3C41BEBB0866}" type="pres">
      <dgm:prSet presAssocID="{FC9A0540-4644-4BD4-9520-3E22877F10FE}" presName="linear" presStyleCnt="0">
        <dgm:presLayoutVars>
          <dgm:dir/>
          <dgm:animLvl val="lvl"/>
          <dgm:resizeHandles val="exact"/>
        </dgm:presLayoutVars>
      </dgm:prSet>
      <dgm:spPr/>
    </dgm:pt>
    <dgm:pt modelId="{8D3D1AFC-7B2F-410F-93D6-5065C646BD5F}" type="pres">
      <dgm:prSet presAssocID="{2ACFFF09-D8B2-4AD3-8A82-A2CD2BD6D5D2}" presName="parentLin" presStyleCnt="0"/>
      <dgm:spPr/>
    </dgm:pt>
    <dgm:pt modelId="{A6C3FBE4-EE02-4BB4-AE7A-40D4CF25F3A8}" type="pres">
      <dgm:prSet presAssocID="{2ACFFF09-D8B2-4AD3-8A82-A2CD2BD6D5D2}" presName="parentLeftMargin" presStyleLbl="node1" presStyleIdx="0" presStyleCnt="5"/>
      <dgm:spPr/>
    </dgm:pt>
    <dgm:pt modelId="{BEEB4C99-BAAF-433B-A049-B1EEB6FF35C6}" type="pres">
      <dgm:prSet presAssocID="{2ACFFF09-D8B2-4AD3-8A82-A2CD2BD6D5D2}" presName="parentText" presStyleLbl="node1" presStyleIdx="0" presStyleCnt="5">
        <dgm:presLayoutVars>
          <dgm:chMax val="0"/>
          <dgm:bulletEnabled val="1"/>
        </dgm:presLayoutVars>
      </dgm:prSet>
      <dgm:spPr/>
    </dgm:pt>
    <dgm:pt modelId="{4259FFD5-4C4A-4C37-B3F3-ADB633D00946}" type="pres">
      <dgm:prSet presAssocID="{2ACFFF09-D8B2-4AD3-8A82-A2CD2BD6D5D2}" presName="negativeSpace" presStyleCnt="0"/>
      <dgm:spPr/>
    </dgm:pt>
    <dgm:pt modelId="{E64AD212-2533-4C28-AA30-0FA4BC64E4E1}" type="pres">
      <dgm:prSet presAssocID="{2ACFFF09-D8B2-4AD3-8A82-A2CD2BD6D5D2}" presName="childText" presStyleLbl="conFgAcc1" presStyleIdx="0" presStyleCnt="5">
        <dgm:presLayoutVars>
          <dgm:bulletEnabled val="1"/>
        </dgm:presLayoutVars>
      </dgm:prSet>
      <dgm:spPr/>
    </dgm:pt>
    <dgm:pt modelId="{5B2C919C-0AB7-4A25-898F-FF2C887D41C9}" type="pres">
      <dgm:prSet presAssocID="{E0CCBD3A-D9A4-43F7-9624-71047885BACD}" presName="spaceBetweenRectangles" presStyleCnt="0"/>
      <dgm:spPr/>
    </dgm:pt>
    <dgm:pt modelId="{98503DB9-D773-44CC-85CE-0CBBC91C5919}" type="pres">
      <dgm:prSet presAssocID="{CBD5284E-A3D6-43AA-A759-9BAE6347BCB9}" presName="parentLin" presStyleCnt="0"/>
      <dgm:spPr/>
    </dgm:pt>
    <dgm:pt modelId="{31F7AB42-F479-4E72-AF33-8D3677BB1AE1}" type="pres">
      <dgm:prSet presAssocID="{CBD5284E-A3D6-43AA-A759-9BAE6347BCB9}" presName="parentLeftMargin" presStyleLbl="node1" presStyleIdx="0" presStyleCnt="5"/>
      <dgm:spPr/>
    </dgm:pt>
    <dgm:pt modelId="{BF78876E-1C41-49F2-8EC9-92301BDB6EE9}" type="pres">
      <dgm:prSet presAssocID="{CBD5284E-A3D6-43AA-A759-9BAE6347BCB9}" presName="parentText" presStyleLbl="node1" presStyleIdx="1" presStyleCnt="5">
        <dgm:presLayoutVars>
          <dgm:chMax val="0"/>
          <dgm:bulletEnabled val="1"/>
        </dgm:presLayoutVars>
      </dgm:prSet>
      <dgm:spPr/>
    </dgm:pt>
    <dgm:pt modelId="{D06263EB-87CD-46BA-9D0F-FD026D7659EB}" type="pres">
      <dgm:prSet presAssocID="{CBD5284E-A3D6-43AA-A759-9BAE6347BCB9}" presName="negativeSpace" presStyleCnt="0"/>
      <dgm:spPr/>
    </dgm:pt>
    <dgm:pt modelId="{66100992-B57E-4632-8E12-F5FB45ABEE39}" type="pres">
      <dgm:prSet presAssocID="{CBD5284E-A3D6-43AA-A759-9BAE6347BCB9}" presName="childText" presStyleLbl="conFgAcc1" presStyleIdx="1" presStyleCnt="5">
        <dgm:presLayoutVars>
          <dgm:bulletEnabled val="1"/>
        </dgm:presLayoutVars>
      </dgm:prSet>
      <dgm:spPr/>
    </dgm:pt>
    <dgm:pt modelId="{0BED7251-F009-4FF2-814B-8EFCFE0D4D97}" type="pres">
      <dgm:prSet presAssocID="{5973E594-53F4-4677-8C5D-F334D887D5AC}" presName="spaceBetweenRectangles" presStyleCnt="0"/>
      <dgm:spPr/>
    </dgm:pt>
    <dgm:pt modelId="{B1F29594-0422-40F2-A54F-C9F8436F39C3}" type="pres">
      <dgm:prSet presAssocID="{485C8CBF-6698-4390-911D-7632CFBFF177}" presName="parentLin" presStyleCnt="0"/>
      <dgm:spPr/>
    </dgm:pt>
    <dgm:pt modelId="{BD2C3587-DEE7-4595-B5B6-FD45BD07B8E3}" type="pres">
      <dgm:prSet presAssocID="{485C8CBF-6698-4390-911D-7632CFBFF177}" presName="parentLeftMargin" presStyleLbl="node1" presStyleIdx="1" presStyleCnt="5"/>
      <dgm:spPr/>
    </dgm:pt>
    <dgm:pt modelId="{F3DD8F6E-9054-4E41-9DE3-C4F38F99A5C6}" type="pres">
      <dgm:prSet presAssocID="{485C8CBF-6698-4390-911D-7632CFBFF177}" presName="parentText" presStyleLbl="node1" presStyleIdx="2" presStyleCnt="5">
        <dgm:presLayoutVars>
          <dgm:chMax val="0"/>
          <dgm:bulletEnabled val="1"/>
        </dgm:presLayoutVars>
      </dgm:prSet>
      <dgm:spPr/>
    </dgm:pt>
    <dgm:pt modelId="{40733362-8D7E-4821-853E-4BE5DCA13EA6}" type="pres">
      <dgm:prSet presAssocID="{485C8CBF-6698-4390-911D-7632CFBFF177}" presName="negativeSpace" presStyleCnt="0"/>
      <dgm:spPr/>
    </dgm:pt>
    <dgm:pt modelId="{D844D6EB-D184-4028-9223-5C1081664397}" type="pres">
      <dgm:prSet presAssocID="{485C8CBF-6698-4390-911D-7632CFBFF177}" presName="childText" presStyleLbl="conFgAcc1" presStyleIdx="2" presStyleCnt="5">
        <dgm:presLayoutVars>
          <dgm:bulletEnabled val="1"/>
        </dgm:presLayoutVars>
      </dgm:prSet>
      <dgm:spPr/>
    </dgm:pt>
    <dgm:pt modelId="{E2BEE0F0-0868-4E3E-A77C-B33E4AEDF0D8}" type="pres">
      <dgm:prSet presAssocID="{8E7D12F9-D31E-4F6D-8490-B5A00FB7C80F}" presName="spaceBetweenRectangles" presStyleCnt="0"/>
      <dgm:spPr/>
    </dgm:pt>
    <dgm:pt modelId="{83DA2963-6C66-40C4-B854-EF37707775A2}" type="pres">
      <dgm:prSet presAssocID="{1AA76A23-FE5C-4497-B384-C1780B4BC214}" presName="parentLin" presStyleCnt="0"/>
      <dgm:spPr/>
    </dgm:pt>
    <dgm:pt modelId="{BC51FEB3-C7C9-40FC-9810-318553EE3D0C}" type="pres">
      <dgm:prSet presAssocID="{1AA76A23-FE5C-4497-B384-C1780B4BC214}" presName="parentLeftMargin" presStyleLbl="node1" presStyleIdx="2" presStyleCnt="5"/>
      <dgm:spPr/>
    </dgm:pt>
    <dgm:pt modelId="{AC539394-5C1D-4F0C-9ED6-B4F5536ED1BA}" type="pres">
      <dgm:prSet presAssocID="{1AA76A23-FE5C-4497-B384-C1780B4BC214}" presName="parentText" presStyleLbl="node1" presStyleIdx="3" presStyleCnt="5">
        <dgm:presLayoutVars>
          <dgm:chMax val="0"/>
          <dgm:bulletEnabled val="1"/>
        </dgm:presLayoutVars>
      </dgm:prSet>
      <dgm:spPr/>
    </dgm:pt>
    <dgm:pt modelId="{1B58610A-EB0A-4F90-9C0B-951F9AB05A6F}" type="pres">
      <dgm:prSet presAssocID="{1AA76A23-FE5C-4497-B384-C1780B4BC214}" presName="negativeSpace" presStyleCnt="0"/>
      <dgm:spPr/>
    </dgm:pt>
    <dgm:pt modelId="{1B772B8D-E079-40CA-B40B-1EE280AB98DB}" type="pres">
      <dgm:prSet presAssocID="{1AA76A23-FE5C-4497-B384-C1780B4BC214}" presName="childText" presStyleLbl="conFgAcc1" presStyleIdx="3" presStyleCnt="5">
        <dgm:presLayoutVars>
          <dgm:bulletEnabled val="1"/>
        </dgm:presLayoutVars>
      </dgm:prSet>
      <dgm:spPr/>
    </dgm:pt>
    <dgm:pt modelId="{8F7C4440-8B11-4D6F-8607-7717C9FED09C}" type="pres">
      <dgm:prSet presAssocID="{93A8D062-48BE-44FC-BDAC-E20EEA3C7845}" presName="spaceBetweenRectangles" presStyleCnt="0"/>
      <dgm:spPr/>
    </dgm:pt>
    <dgm:pt modelId="{26DDBE07-4902-4917-9185-0992EFFEA98B}" type="pres">
      <dgm:prSet presAssocID="{712D5ECB-D949-44E5-8F9B-4577246DB020}" presName="parentLin" presStyleCnt="0"/>
      <dgm:spPr/>
    </dgm:pt>
    <dgm:pt modelId="{73D3405B-8F4D-4AF8-8516-C18FEECCDFAC}" type="pres">
      <dgm:prSet presAssocID="{712D5ECB-D949-44E5-8F9B-4577246DB020}" presName="parentLeftMargin" presStyleLbl="node1" presStyleIdx="3" presStyleCnt="5"/>
      <dgm:spPr/>
    </dgm:pt>
    <dgm:pt modelId="{3573448C-FA69-4010-9B83-112AA1DE6FA5}" type="pres">
      <dgm:prSet presAssocID="{712D5ECB-D949-44E5-8F9B-4577246DB020}" presName="parentText" presStyleLbl="node1" presStyleIdx="4" presStyleCnt="5">
        <dgm:presLayoutVars>
          <dgm:chMax val="0"/>
          <dgm:bulletEnabled val="1"/>
        </dgm:presLayoutVars>
      </dgm:prSet>
      <dgm:spPr/>
    </dgm:pt>
    <dgm:pt modelId="{5824A2BB-A4D0-4399-8313-5841F7C24E59}" type="pres">
      <dgm:prSet presAssocID="{712D5ECB-D949-44E5-8F9B-4577246DB020}" presName="negativeSpace" presStyleCnt="0"/>
      <dgm:spPr/>
    </dgm:pt>
    <dgm:pt modelId="{F27611CC-72F5-4565-85D4-189EF557E474}" type="pres">
      <dgm:prSet presAssocID="{712D5ECB-D949-44E5-8F9B-4577246DB020}" presName="childText" presStyleLbl="conFgAcc1" presStyleIdx="4" presStyleCnt="5">
        <dgm:presLayoutVars>
          <dgm:bulletEnabled val="1"/>
        </dgm:presLayoutVars>
      </dgm:prSet>
      <dgm:spPr/>
    </dgm:pt>
  </dgm:ptLst>
  <dgm:cxnLst>
    <dgm:cxn modelId="{0EE69210-4F27-4F3F-8365-CB056C86866B}" type="presOf" srcId="{485C8CBF-6698-4390-911D-7632CFBFF177}" destId="{BD2C3587-DEE7-4595-B5B6-FD45BD07B8E3}" srcOrd="0" destOrd="0" presId="urn:microsoft.com/office/officeart/2005/8/layout/list1"/>
    <dgm:cxn modelId="{48B56416-1C5A-47D7-B095-32F4BF5272A8}" type="presOf" srcId="{2ACFFF09-D8B2-4AD3-8A82-A2CD2BD6D5D2}" destId="{A6C3FBE4-EE02-4BB4-AE7A-40D4CF25F3A8}" srcOrd="0" destOrd="0" presId="urn:microsoft.com/office/officeart/2005/8/layout/list1"/>
    <dgm:cxn modelId="{B7690B1A-613C-4389-AFB4-1DE0EE5C13EA}" srcId="{FC9A0540-4644-4BD4-9520-3E22877F10FE}" destId="{712D5ECB-D949-44E5-8F9B-4577246DB020}" srcOrd="4" destOrd="0" parTransId="{1DE40AD0-6087-4B76-8687-19401B1184B9}" sibTransId="{459470CF-8DF8-40EC-8E95-09A7CAEB15B4}"/>
    <dgm:cxn modelId="{A65E571B-766B-4475-9C01-8B5B89965ADD}" type="presOf" srcId="{712D5ECB-D949-44E5-8F9B-4577246DB020}" destId="{3573448C-FA69-4010-9B83-112AA1DE6FA5}" srcOrd="1" destOrd="0" presId="urn:microsoft.com/office/officeart/2005/8/layout/list1"/>
    <dgm:cxn modelId="{C0B8C11C-A403-4C29-9884-4EB8E5F5796A}" srcId="{FC9A0540-4644-4BD4-9520-3E22877F10FE}" destId="{1AA76A23-FE5C-4497-B384-C1780B4BC214}" srcOrd="3" destOrd="0" parTransId="{8C981750-C447-44A6-8269-D8ABEB1F2B71}" sibTransId="{93A8D062-48BE-44FC-BDAC-E20EEA3C7845}"/>
    <dgm:cxn modelId="{54CFAF2A-C447-4819-87AD-722200335F25}" type="presOf" srcId="{1AA76A23-FE5C-4497-B384-C1780B4BC214}" destId="{BC51FEB3-C7C9-40FC-9810-318553EE3D0C}" srcOrd="0" destOrd="0" presId="urn:microsoft.com/office/officeart/2005/8/layout/list1"/>
    <dgm:cxn modelId="{AE221B2C-36A9-4888-AF90-7451CE0CCD30}" type="presOf" srcId="{485C8CBF-6698-4390-911D-7632CFBFF177}" destId="{F3DD8F6E-9054-4E41-9DE3-C4F38F99A5C6}" srcOrd="1" destOrd="0" presId="urn:microsoft.com/office/officeart/2005/8/layout/list1"/>
    <dgm:cxn modelId="{744BAF3F-C6F8-4564-A8A2-BB1A8AE19552}" type="presOf" srcId="{712D5ECB-D949-44E5-8F9B-4577246DB020}" destId="{73D3405B-8F4D-4AF8-8516-C18FEECCDFAC}" srcOrd="0" destOrd="0" presId="urn:microsoft.com/office/officeart/2005/8/layout/list1"/>
    <dgm:cxn modelId="{EE6C7A60-F35E-4482-BE1B-0C9437015AAF}" type="presOf" srcId="{FC9A0540-4644-4BD4-9520-3E22877F10FE}" destId="{AE045F08-C841-4707-A526-3C41BEBB0866}" srcOrd="0" destOrd="0" presId="urn:microsoft.com/office/officeart/2005/8/layout/list1"/>
    <dgm:cxn modelId="{9FDD7F71-8DCD-4DE5-A241-709966D5C118}" srcId="{FC9A0540-4644-4BD4-9520-3E22877F10FE}" destId="{CBD5284E-A3D6-43AA-A759-9BAE6347BCB9}" srcOrd="1" destOrd="0" parTransId="{D62AABCD-2CF5-406B-A9BE-2D7E506E19D3}" sibTransId="{5973E594-53F4-4677-8C5D-F334D887D5AC}"/>
    <dgm:cxn modelId="{EC5F457A-86AD-4DB6-91E9-21F3F9302FFF}" type="presOf" srcId="{2ACFFF09-D8B2-4AD3-8A82-A2CD2BD6D5D2}" destId="{BEEB4C99-BAAF-433B-A049-B1EEB6FF35C6}" srcOrd="1" destOrd="0" presId="urn:microsoft.com/office/officeart/2005/8/layout/list1"/>
    <dgm:cxn modelId="{1C99E58A-6CEB-4891-AE6D-0D394A104EC3}" srcId="{FC9A0540-4644-4BD4-9520-3E22877F10FE}" destId="{2ACFFF09-D8B2-4AD3-8A82-A2CD2BD6D5D2}" srcOrd="0" destOrd="0" parTransId="{C78822E5-9151-4248-A80C-D479DE0206D6}" sibTransId="{E0CCBD3A-D9A4-43F7-9624-71047885BACD}"/>
    <dgm:cxn modelId="{F87ABA8E-8457-402D-87A9-679F2AD0D1CF}" type="presOf" srcId="{1AA76A23-FE5C-4497-B384-C1780B4BC214}" destId="{AC539394-5C1D-4F0C-9ED6-B4F5536ED1BA}" srcOrd="1" destOrd="0" presId="urn:microsoft.com/office/officeart/2005/8/layout/list1"/>
    <dgm:cxn modelId="{28B486BA-3BBB-4252-8FC3-E169C6C75C7B}" type="presOf" srcId="{CBD5284E-A3D6-43AA-A759-9BAE6347BCB9}" destId="{BF78876E-1C41-49F2-8EC9-92301BDB6EE9}" srcOrd="1" destOrd="0" presId="urn:microsoft.com/office/officeart/2005/8/layout/list1"/>
    <dgm:cxn modelId="{6A1181FC-5F18-40E4-84CF-829445E14038}" type="presOf" srcId="{CBD5284E-A3D6-43AA-A759-9BAE6347BCB9}" destId="{31F7AB42-F479-4E72-AF33-8D3677BB1AE1}" srcOrd="0" destOrd="0" presId="urn:microsoft.com/office/officeart/2005/8/layout/list1"/>
    <dgm:cxn modelId="{3AFCAEFE-5227-4C8F-BA25-9DFB98FE78B2}" srcId="{FC9A0540-4644-4BD4-9520-3E22877F10FE}" destId="{485C8CBF-6698-4390-911D-7632CFBFF177}" srcOrd="2" destOrd="0" parTransId="{AEF5DBDA-39BB-414E-8FC8-1DB3D1CF3665}" sibTransId="{8E7D12F9-D31E-4F6D-8490-B5A00FB7C80F}"/>
    <dgm:cxn modelId="{F9F18CA1-0D5E-4145-B0C2-437D02AAF04B}" type="presParOf" srcId="{AE045F08-C841-4707-A526-3C41BEBB0866}" destId="{8D3D1AFC-7B2F-410F-93D6-5065C646BD5F}" srcOrd="0" destOrd="0" presId="urn:microsoft.com/office/officeart/2005/8/layout/list1"/>
    <dgm:cxn modelId="{FE83E757-D4E2-4525-A387-494B4FB00F24}" type="presParOf" srcId="{8D3D1AFC-7B2F-410F-93D6-5065C646BD5F}" destId="{A6C3FBE4-EE02-4BB4-AE7A-40D4CF25F3A8}" srcOrd="0" destOrd="0" presId="urn:microsoft.com/office/officeart/2005/8/layout/list1"/>
    <dgm:cxn modelId="{3FD68F3C-CE6F-44B2-BE33-6A7CD1520163}" type="presParOf" srcId="{8D3D1AFC-7B2F-410F-93D6-5065C646BD5F}" destId="{BEEB4C99-BAAF-433B-A049-B1EEB6FF35C6}" srcOrd="1" destOrd="0" presId="urn:microsoft.com/office/officeart/2005/8/layout/list1"/>
    <dgm:cxn modelId="{369C4AA6-07C5-4D24-B7D2-2BDEAA5491FE}" type="presParOf" srcId="{AE045F08-C841-4707-A526-3C41BEBB0866}" destId="{4259FFD5-4C4A-4C37-B3F3-ADB633D00946}" srcOrd="1" destOrd="0" presId="urn:microsoft.com/office/officeart/2005/8/layout/list1"/>
    <dgm:cxn modelId="{834F8DDB-9031-4F69-BB24-4E06EBD3F2EA}" type="presParOf" srcId="{AE045F08-C841-4707-A526-3C41BEBB0866}" destId="{E64AD212-2533-4C28-AA30-0FA4BC64E4E1}" srcOrd="2" destOrd="0" presId="urn:microsoft.com/office/officeart/2005/8/layout/list1"/>
    <dgm:cxn modelId="{C89844C0-6573-415D-8578-6CD52E4D6CF6}" type="presParOf" srcId="{AE045F08-C841-4707-A526-3C41BEBB0866}" destId="{5B2C919C-0AB7-4A25-898F-FF2C887D41C9}" srcOrd="3" destOrd="0" presId="urn:microsoft.com/office/officeart/2005/8/layout/list1"/>
    <dgm:cxn modelId="{6F4955FD-4D5B-4FC6-B189-5713BB5A319E}" type="presParOf" srcId="{AE045F08-C841-4707-A526-3C41BEBB0866}" destId="{98503DB9-D773-44CC-85CE-0CBBC91C5919}" srcOrd="4" destOrd="0" presId="urn:microsoft.com/office/officeart/2005/8/layout/list1"/>
    <dgm:cxn modelId="{41CF00AA-3D3B-4F23-B6E0-58AFDD9EF99C}" type="presParOf" srcId="{98503DB9-D773-44CC-85CE-0CBBC91C5919}" destId="{31F7AB42-F479-4E72-AF33-8D3677BB1AE1}" srcOrd="0" destOrd="0" presId="urn:microsoft.com/office/officeart/2005/8/layout/list1"/>
    <dgm:cxn modelId="{A7DAB873-180D-466D-87FB-4E8E0ECD31FB}" type="presParOf" srcId="{98503DB9-D773-44CC-85CE-0CBBC91C5919}" destId="{BF78876E-1C41-49F2-8EC9-92301BDB6EE9}" srcOrd="1" destOrd="0" presId="urn:microsoft.com/office/officeart/2005/8/layout/list1"/>
    <dgm:cxn modelId="{C4661288-64A1-4FA1-A2C3-F38524656283}" type="presParOf" srcId="{AE045F08-C841-4707-A526-3C41BEBB0866}" destId="{D06263EB-87CD-46BA-9D0F-FD026D7659EB}" srcOrd="5" destOrd="0" presId="urn:microsoft.com/office/officeart/2005/8/layout/list1"/>
    <dgm:cxn modelId="{87A931BD-1E4A-4BC2-A3E9-F8E3D8E3F727}" type="presParOf" srcId="{AE045F08-C841-4707-A526-3C41BEBB0866}" destId="{66100992-B57E-4632-8E12-F5FB45ABEE39}" srcOrd="6" destOrd="0" presId="urn:microsoft.com/office/officeart/2005/8/layout/list1"/>
    <dgm:cxn modelId="{13654126-33E8-4672-9C1C-376D811FBC82}" type="presParOf" srcId="{AE045F08-C841-4707-A526-3C41BEBB0866}" destId="{0BED7251-F009-4FF2-814B-8EFCFE0D4D97}" srcOrd="7" destOrd="0" presId="urn:microsoft.com/office/officeart/2005/8/layout/list1"/>
    <dgm:cxn modelId="{42BBA3B8-8F2A-4A1E-ABA2-D2368EC4206F}" type="presParOf" srcId="{AE045F08-C841-4707-A526-3C41BEBB0866}" destId="{B1F29594-0422-40F2-A54F-C9F8436F39C3}" srcOrd="8" destOrd="0" presId="urn:microsoft.com/office/officeart/2005/8/layout/list1"/>
    <dgm:cxn modelId="{1A7BEE92-B440-4C51-B46A-977180905C5D}" type="presParOf" srcId="{B1F29594-0422-40F2-A54F-C9F8436F39C3}" destId="{BD2C3587-DEE7-4595-B5B6-FD45BD07B8E3}" srcOrd="0" destOrd="0" presId="urn:microsoft.com/office/officeart/2005/8/layout/list1"/>
    <dgm:cxn modelId="{88BB0599-AB84-4D59-B8AD-20009F1DD526}" type="presParOf" srcId="{B1F29594-0422-40F2-A54F-C9F8436F39C3}" destId="{F3DD8F6E-9054-4E41-9DE3-C4F38F99A5C6}" srcOrd="1" destOrd="0" presId="urn:microsoft.com/office/officeart/2005/8/layout/list1"/>
    <dgm:cxn modelId="{675640CD-2505-4C53-888B-D9509E18F5E5}" type="presParOf" srcId="{AE045F08-C841-4707-A526-3C41BEBB0866}" destId="{40733362-8D7E-4821-853E-4BE5DCA13EA6}" srcOrd="9" destOrd="0" presId="urn:microsoft.com/office/officeart/2005/8/layout/list1"/>
    <dgm:cxn modelId="{366D5740-E648-4FE8-A14E-DD7A4A64E554}" type="presParOf" srcId="{AE045F08-C841-4707-A526-3C41BEBB0866}" destId="{D844D6EB-D184-4028-9223-5C1081664397}" srcOrd="10" destOrd="0" presId="urn:microsoft.com/office/officeart/2005/8/layout/list1"/>
    <dgm:cxn modelId="{79AC631E-562E-4E65-8443-5F876E0AA551}" type="presParOf" srcId="{AE045F08-C841-4707-A526-3C41BEBB0866}" destId="{E2BEE0F0-0868-4E3E-A77C-B33E4AEDF0D8}" srcOrd="11" destOrd="0" presId="urn:microsoft.com/office/officeart/2005/8/layout/list1"/>
    <dgm:cxn modelId="{232D3756-BD1F-4085-BEFD-7BE52371451D}" type="presParOf" srcId="{AE045F08-C841-4707-A526-3C41BEBB0866}" destId="{83DA2963-6C66-40C4-B854-EF37707775A2}" srcOrd="12" destOrd="0" presId="urn:microsoft.com/office/officeart/2005/8/layout/list1"/>
    <dgm:cxn modelId="{0F6647E6-16F8-4E01-9A65-3D58B20E67C5}" type="presParOf" srcId="{83DA2963-6C66-40C4-B854-EF37707775A2}" destId="{BC51FEB3-C7C9-40FC-9810-318553EE3D0C}" srcOrd="0" destOrd="0" presId="urn:microsoft.com/office/officeart/2005/8/layout/list1"/>
    <dgm:cxn modelId="{9FD05CD9-2C26-4D57-99AB-3EB54234CE54}" type="presParOf" srcId="{83DA2963-6C66-40C4-B854-EF37707775A2}" destId="{AC539394-5C1D-4F0C-9ED6-B4F5536ED1BA}" srcOrd="1" destOrd="0" presId="urn:microsoft.com/office/officeart/2005/8/layout/list1"/>
    <dgm:cxn modelId="{DE631001-8FE8-492C-B00E-9ACBA42F0A68}" type="presParOf" srcId="{AE045F08-C841-4707-A526-3C41BEBB0866}" destId="{1B58610A-EB0A-4F90-9C0B-951F9AB05A6F}" srcOrd="13" destOrd="0" presId="urn:microsoft.com/office/officeart/2005/8/layout/list1"/>
    <dgm:cxn modelId="{9D08DBFE-CE6F-4F62-B348-8E6DB18BE9A9}" type="presParOf" srcId="{AE045F08-C841-4707-A526-3C41BEBB0866}" destId="{1B772B8D-E079-40CA-B40B-1EE280AB98DB}" srcOrd="14" destOrd="0" presId="urn:microsoft.com/office/officeart/2005/8/layout/list1"/>
    <dgm:cxn modelId="{41305BDE-2B9C-46FC-93EB-F8B1B227C3B6}" type="presParOf" srcId="{AE045F08-C841-4707-A526-3C41BEBB0866}" destId="{8F7C4440-8B11-4D6F-8607-7717C9FED09C}" srcOrd="15" destOrd="0" presId="urn:microsoft.com/office/officeart/2005/8/layout/list1"/>
    <dgm:cxn modelId="{CA71B595-8557-4D5A-B243-0BF199D89DBC}" type="presParOf" srcId="{AE045F08-C841-4707-A526-3C41BEBB0866}" destId="{26DDBE07-4902-4917-9185-0992EFFEA98B}" srcOrd="16" destOrd="0" presId="urn:microsoft.com/office/officeart/2005/8/layout/list1"/>
    <dgm:cxn modelId="{41AB46A5-DFF6-4977-A708-497C3D610BEF}" type="presParOf" srcId="{26DDBE07-4902-4917-9185-0992EFFEA98B}" destId="{73D3405B-8F4D-4AF8-8516-C18FEECCDFAC}" srcOrd="0" destOrd="0" presId="urn:microsoft.com/office/officeart/2005/8/layout/list1"/>
    <dgm:cxn modelId="{81A3D446-8B2C-4A2E-B86D-7E940E068C42}" type="presParOf" srcId="{26DDBE07-4902-4917-9185-0992EFFEA98B}" destId="{3573448C-FA69-4010-9B83-112AA1DE6FA5}" srcOrd="1" destOrd="0" presId="urn:microsoft.com/office/officeart/2005/8/layout/list1"/>
    <dgm:cxn modelId="{05066747-C32F-409E-BA82-41CB317B8A6F}" type="presParOf" srcId="{AE045F08-C841-4707-A526-3C41BEBB0866}" destId="{5824A2BB-A4D0-4399-8313-5841F7C24E59}" srcOrd="17" destOrd="0" presId="urn:microsoft.com/office/officeart/2005/8/layout/list1"/>
    <dgm:cxn modelId="{16F7723F-4402-43C5-A2B5-302AE56D128F}" type="presParOf" srcId="{AE045F08-C841-4707-A526-3C41BEBB0866}" destId="{F27611CC-72F5-4565-85D4-189EF557E47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B79B23-7BE2-4D7F-9BA6-2A65E975559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DFEAAEF-F9AC-4D26-8BEA-072F3D089426}">
      <dgm:prSet/>
      <dgm:spPr/>
      <dgm:t>
        <a:bodyPr/>
        <a:lstStyle/>
        <a:p>
          <a:r>
            <a:rPr lang="en-GB"/>
            <a:t>Gorilla compression technique for compressing both its short-term in-memory data and long-term secondary storage data</a:t>
          </a:r>
          <a:endParaRPr lang="en-US"/>
        </a:p>
      </dgm:t>
    </dgm:pt>
    <dgm:pt modelId="{009C7343-3700-448E-A6BD-83EC82E797E7}" type="parTrans" cxnId="{EB5F4EF2-EC5B-4503-A8E6-4226E5082334}">
      <dgm:prSet/>
      <dgm:spPr/>
      <dgm:t>
        <a:bodyPr/>
        <a:lstStyle/>
        <a:p>
          <a:endParaRPr lang="en-US"/>
        </a:p>
      </dgm:t>
    </dgm:pt>
    <dgm:pt modelId="{DE93F219-B0E6-41A4-9BF8-A5426F1D5C8D}" type="sibTrans" cxnId="{EB5F4EF2-EC5B-4503-A8E6-4226E5082334}">
      <dgm:prSet/>
      <dgm:spPr/>
      <dgm:t>
        <a:bodyPr/>
        <a:lstStyle/>
        <a:p>
          <a:endParaRPr lang="en-US"/>
        </a:p>
      </dgm:t>
    </dgm:pt>
    <dgm:pt modelId="{7D64B8D7-02F6-40AB-A632-7559DCB8EA15}">
      <dgm:prSet/>
      <dgm:spPr/>
      <dgm:t>
        <a:bodyPr/>
        <a:lstStyle/>
        <a:p>
          <a:r>
            <a:rPr lang="en-GB"/>
            <a:t>Industry standard for Time series databases (InfluxDB [19], Prometheus [4], Uber’s M3DB[3], and Apache IOTDB [37])</a:t>
          </a:r>
          <a:endParaRPr lang="en-US"/>
        </a:p>
      </dgm:t>
    </dgm:pt>
    <dgm:pt modelId="{02EDED8B-73B7-4639-930D-C4B630EB785A}" type="parTrans" cxnId="{FFE00398-724F-4BA3-8811-1A500C01F8F1}">
      <dgm:prSet/>
      <dgm:spPr/>
      <dgm:t>
        <a:bodyPr/>
        <a:lstStyle/>
        <a:p>
          <a:endParaRPr lang="en-US"/>
        </a:p>
      </dgm:t>
    </dgm:pt>
    <dgm:pt modelId="{7C2351E0-45EF-4250-93E0-16A0CAB0B737}" type="sibTrans" cxnId="{FFE00398-724F-4BA3-8811-1A500C01F8F1}">
      <dgm:prSet/>
      <dgm:spPr/>
      <dgm:t>
        <a:bodyPr/>
        <a:lstStyle/>
        <a:p>
          <a:endParaRPr lang="en-US"/>
        </a:p>
      </dgm:t>
    </dgm:pt>
    <dgm:pt modelId="{8FEBA44B-8044-47F0-ABDF-9402C20479BD}">
      <dgm:prSet/>
      <dgm:spPr/>
      <dgm:t>
        <a:bodyPr/>
        <a:lstStyle/>
        <a:p>
          <a:r>
            <a:rPr lang="en-GB"/>
            <a:t>Had to figure out amount of data to pack into a single Gorilla compressed stream</a:t>
          </a:r>
          <a:endParaRPr lang="en-US"/>
        </a:p>
      </dgm:t>
    </dgm:pt>
    <dgm:pt modelId="{4860B305-5EFB-4C08-AD00-2C5F84C44C8B}" type="parTrans" cxnId="{8B65F1D8-1D4B-4C6C-9E8F-61DB8A1B2B45}">
      <dgm:prSet/>
      <dgm:spPr/>
      <dgm:t>
        <a:bodyPr/>
        <a:lstStyle/>
        <a:p>
          <a:endParaRPr lang="en-US"/>
        </a:p>
      </dgm:t>
    </dgm:pt>
    <dgm:pt modelId="{E5ABC452-DB1D-4F4B-9E92-2866F33AA456}" type="sibTrans" cxnId="{8B65F1D8-1D4B-4C6C-9E8F-61DB8A1B2B45}">
      <dgm:prSet/>
      <dgm:spPr/>
      <dgm:t>
        <a:bodyPr/>
        <a:lstStyle/>
        <a:p>
          <a:endParaRPr lang="en-US"/>
        </a:p>
      </dgm:t>
    </dgm:pt>
    <dgm:pt modelId="{2A3C046F-D600-4C49-B0E6-1241C200E9D3}" type="pres">
      <dgm:prSet presAssocID="{E1B79B23-7BE2-4D7F-9BA6-2A65E9755598}" presName="vert0" presStyleCnt="0">
        <dgm:presLayoutVars>
          <dgm:dir/>
          <dgm:animOne val="branch"/>
          <dgm:animLvl val="lvl"/>
        </dgm:presLayoutVars>
      </dgm:prSet>
      <dgm:spPr/>
    </dgm:pt>
    <dgm:pt modelId="{D6058F04-766C-4F69-8AE9-D56FFCA7283C}" type="pres">
      <dgm:prSet presAssocID="{8DFEAAEF-F9AC-4D26-8BEA-072F3D089426}" presName="thickLine" presStyleLbl="alignNode1" presStyleIdx="0" presStyleCnt="3"/>
      <dgm:spPr/>
    </dgm:pt>
    <dgm:pt modelId="{408FBB22-0BD6-4D50-AAD9-E2D212C6EE33}" type="pres">
      <dgm:prSet presAssocID="{8DFEAAEF-F9AC-4D26-8BEA-072F3D089426}" presName="horz1" presStyleCnt="0"/>
      <dgm:spPr/>
    </dgm:pt>
    <dgm:pt modelId="{D8193821-4F7C-4827-98B9-46B53036B808}" type="pres">
      <dgm:prSet presAssocID="{8DFEAAEF-F9AC-4D26-8BEA-072F3D089426}" presName="tx1" presStyleLbl="revTx" presStyleIdx="0" presStyleCnt="3"/>
      <dgm:spPr/>
    </dgm:pt>
    <dgm:pt modelId="{C3CAEE88-3562-4F18-8DE2-21E77B8AAD5D}" type="pres">
      <dgm:prSet presAssocID="{8DFEAAEF-F9AC-4D26-8BEA-072F3D089426}" presName="vert1" presStyleCnt="0"/>
      <dgm:spPr/>
    </dgm:pt>
    <dgm:pt modelId="{D51A026E-B52F-42F3-AE38-B3BB82769B93}" type="pres">
      <dgm:prSet presAssocID="{7D64B8D7-02F6-40AB-A632-7559DCB8EA15}" presName="thickLine" presStyleLbl="alignNode1" presStyleIdx="1" presStyleCnt="3"/>
      <dgm:spPr/>
    </dgm:pt>
    <dgm:pt modelId="{96B430DB-0299-4542-8201-CC28EADF3ACA}" type="pres">
      <dgm:prSet presAssocID="{7D64B8D7-02F6-40AB-A632-7559DCB8EA15}" presName="horz1" presStyleCnt="0"/>
      <dgm:spPr/>
    </dgm:pt>
    <dgm:pt modelId="{1D03696E-C12E-4298-947F-12AEE6BDCA51}" type="pres">
      <dgm:prSet presAssocID="{7D64B8D7-02F6-40AB-A632-7559DCB8EA15}" presName="tx1" presStyleLbl="revTx" presStyleIdx="1" presStyleCnt="3"/>
      <dgm:spPr/>
    </dgm:pt>
    <dgm:pt modelId="{EE05EBC2-DA87-4A29-8BF8-E9754C29DA3B}" type="pres">
      <dgm:prSet presAssocID="{7D64B8D7-02F6-40AB-A632-7559DCB8EA15}" presName="vert1" presStyleCnt="0"/>
      <dgm:spPr/>
    </dgm:pt>
    <dgm:pt modelId="{17DC3519-4D31-4F8C-B7F1-5F5000C023F7}" type="pres">
      <dgm:prSet presAssocID="{8FEBA44B-8044-47F0-ABDF-9402C20479BD}" presName="thickLine" presStyleLbl="alignNode1" presStyleIdx="2" presStyleCnt="3"/>
      <dgm:spPr/>
    </dgm:pt>
    <dgm:pt modelId="{17B3C2E2-39C1-4A05-8BEE-D29D24C4E1EF}" type="pres">
      <dgm:prSet presAssocID="{8FEBA44B-8044-47F0-ABDF-9402C20479BD}" presName="horz1" presStyleCnt="0"/>
      <dgm:spPr/>
    </dgm:pt>
    <dgm:pt modelId="{38AA5625-99D7-40C0-8AE5-44A3C5F799B1}" type="pres">
      <dgm:prSet presAssocID="{8FEBA44B-8044-47F0-ABDF-9402C20479BD}" presName="tx1" presStyleLbl="revTx" presStyleIdx="2" presStyleCnt="3"/>
      <dgm:spPr/>
    </dgm:pt>
    <dgm:pt modelId="{9BF08919-7D8A-47F0-A101-9A5FE15C7D4B}" type="pres">
      <dgm:prSet presAssocID="{8FEBA44B-8044-47F0-ABDF-9402C20479BD}" presName="vert1" presStyleCnt="0"/>
      <dgm:spPr/>
    </dgm:pt>
  </dgm:ptLst>
  <dgm:cxnLst>
    <dgm:cxn modelId="{FAA97305-52F1-4A15-A5E4-4464AEB243DD}" type="presOf" srcId="{7D64B8D7-02F6-40AB-A632-7559DCB8EA15}" destId="{1D03696E-C12E-4298-947F-12AEE6BDCA51}" srcOrd="0" destOrd="0" presId="urn:microsoft.com/office/officeart/2008/layout/LinedList"/>
    <dgm:cxn modelId="{B3E55A1C-BBD3-4BFD-BB4D-41FF7B6098D1}" type="presOf" srcId="{8FEBA44B-8044-47F0-ABDF-9402C20479BD}" destId="{38AA5625-99D7-40C0-8AE5-44A3C5F799B1}" srcOrd="0" destOrd="0" presId="urn:microsoft.com/office/officeart/2008/layout/LinedList"/>
    <dgm:cxn modelId="{FFE00398-724F-4BA3-8811-1A500C01F8F1}" srcId="{E1B79B23-7BE2-4D7F-9BA6-2A65E9755598}" destId="{7D64B8D7-02F6-40AB-A632-7559DCB8EA15}" srcOrd="1" destOrd="0" parTransId="{02EDED8B-73B7-4639-930D-C4B630EB785A}" sibTransId="{7C2351E0-45EF-4250-93E0-16A0CAB0B737}"/>
    <dgm:cxn modelId="{1E05A2B9-F10E-44F7-96CB-0918706661A0}" type="presOf" srcId="{E1B79B23-7BE2-4D7F-9BA6-2A65E9755598}" destId="{2A3C046F-D600-4C49-B0E6-1241C200E9D3}" srcOrd="0" destOrd="0" presId="urn:microsoft.com/office/officeart/2008/layout/LinedList"/>
    <dgm:cxn modelId="{C0CD41BB-0F93-4F9B-8FBA-FF30DFCE5B05}" type="presOf" srcId="{8DFEAAEF-F9AC-4D26-8BEA-072F3D089426}" destId="{D8193821-4F7C-4827-98B9-46B53036B808}" srcOrd="0" destOrd="0" presId="urn:microsoft.com/office/officeart/2008/layout/LinedList"/>
    <dgm:cxn modelId="{8B65F1D8-1D4B-4C6C-9E8F-61DB8A1B2B45}" srcId="{E1B79B23-7BE2-4D7F-9BA6-2A65E9755598}" destId="{8FEBA44B-8044-47F0-ABDF-9402C20479BD}" srcOrd="2" destOrd="0" parTransId="{4860B305-5EFB-4C08-AD00-2C5F84C44C8B}" sibTransId="{E5ABC452-DB1D-4F4B-9E92-2866F33AA456}"/>
    <dgm:cxn modelId="{EB5F4EF2-EC5B-4503-A8E6-4226E5082334}" srcId="{E1B79B23-7BE2-4D7F-9BA6-2A65E9755598}" destId="{8DFEAAEF-F9AC-4D26-8BEA-072F3D089426}" srcOrd="0" destOrd="0" parTransId="{009C7343-3700-448E-A6BD-83EC82E797E7}" sibTransId="{DE93F219-B0E6-41A4-9BF8-A5426F1D5C8D}"/>
    <dgm:cxn modelId="{E0AF1573-41FA-4175-9CBB-EF4D590A7B65}" type="presParOf" srcId="{2A3C046F-D600-4C49-B0E6-1241C200E9D3}" destId="{D6058F04-766C-4F69-8AE9-D56FFCA7283C}" srcOrd="0" destOrd="0" presId="urn:microsoft.com/office/officeart/2008/layout/LinedList"/>
    <dgm:cxn modelId="{FA98166E-6234-450A-A348-794CA0DD5403}" type="presParOf" srcId="{2A3C046F-D600-4C49-B0E6-1241C200E9D3}" destId="{408FBB22-0BD6-4D50-AAD9-E2D212C6EE33}" srcOrd="1" destOrd="0" presId="urn:microsoft.com/office/officeart/2008/layout/LinedList"/>
    <dgm:cxn modelId="{BE66BF53-FB98-4991-89E2-C134B18546DB}" type="presParOf" srcId="{408FBB22-0BD6-4D50-AAD9-E2D212C6EE33}" destId="{D8193821-4F7C-4827-98B9-46B53036B808}" srcOrd="0" destOrd="0" presId="urn:microsoft.com/office/officeart/2008/layout/LinedList"/>
    <dgm:cxn modelId="{FE3364FB-815E-415A-85B3-42603AD2FE8E}" type="presParOf" srcId="{408FBB22-0BD6-4D50-AAD9-E2D212C6EE33}" destId="{C3CAEE88-3562-4F18-8DE2-21E77B8AAD5D}" srcOrd="1" destOrd="0" presId="urn:microsoft.com/office/officeart/2008/layout/LinedList"/>
    <dgm:cxn modelId="{265D391C-79CD-48CE-830C-95EFABECF3B8}" type="presParOf" srcId="{2A3C046F-D600-4C49-B0E6-1241C200E9D3}" destId="{D51A026E-B52F-42F3-AE38-B3BB82769B93}" srcOrd="2" destOrd="0" presId="urn:microsoft.com/office/officeart/2008/layout/LinedList"/>
    <dgm:cxn modelId="{4954B978-EE87-4F4E-93AD-8EF87CD8787B}" type="presParOf" srcId="{2A3C046F-D600-4C49-B0E6-1241C200E9D3}" destId="{96B430DB-0299-4542-8201-CC28EADF3ACA}" srcOrd="3" destOrd="0" presId="urn:microsoft.com/office/officeart/2008/layout/LinedList"/>
    <dgm:cxn modelId="{B2DEBA59-E2C6-42CA-A6CD-375F5F99F3A9}" type="presParOf" srcId="{96B430DB-0299-4542-8201-CC28EADF3ACA}" destId="{1D03696E-C12E-4298-947F-12AEE6BDCA51}" srcOrd="0" destOrd="0" presId="urn:microsoft.com/office/officeart/2008/layout/LinedList"/>
    <dgm:cxn modelId="{9963B985-E645-46A2-9D3E-D91F88BA2E01}" type="presParOf" srcId="{96B430DB-0299-4542-8201-CC28EADF3ACA}" destId="{EE05EBC2-DA87-4A29-8BF8-E9754C29DA3B}" srcOrd="1" destOrd="0" presId="urn:microsoft.com/office/officeart/2008/layout/LinedList"/>
    <dgm:cxn modelId="{BED98EB1-15F8-4727-8F65-71CA1D3F100A}" type="presParOf" srcId="{2A3C046F-D600-4C49-B0E6-1241C200E9D3}" destId="{17DC3519-4D31-4F8C-B7F1-5F5000C023F7}" srcOrd="4" destOrd="0" presId="urn:microsoft.com/office/officeart/2008/layout/LinedList"/>
    <dgm:cxn modelId="{BBB035DB-968D-47A0-971D-B1E688C10FFB}" type="presParOf" srcId="{2A3C046F-D600-4C49-B0E6-1241C200E9D3}" destId="{17B3C2E2-39C1-4A05-8BEE-D29D24C4E1EF}" srcOrd="5" destOrd="0" presId="urn:microsoft.com/office/officeart/2008/layout/LinedList"/>
    <dgm:cxn modelId="{75CEADD6-3B59-459A-AFD8-144F513CB877}" type="presParOf" srcId="{17B3C2E2-39C1-4A05-8BEE-D29D24C4E1EF}" destId="{38AA5625-99D7-40C0-8AE5-44A3C5F799B1}" srcOrd="0" destOrd="0" presId="urn:microsoft.com/office/officeart/2008/layout/LinedList"/>
    <dgm:cxn modelId="{0996AD87-2862-4B97-A12B-9D0B4DA1EC68}" type="presParOf" srcId="{17B3C2E2-39C1-4A05-8BEE-D29D24C4E1EF}" destId="{9BF08919-7D8A-47F0-A101-9A5FE15C7D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0B03EF-D4DD-4C5C-94CA-5C11642D5C24}"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693FDBC5-C64C-4D1D-8237-19DA5F3A168F}">
      <dgm:prSet/>
      <dgm:spPr/>
      <dgm:t>
        <a:bodyPr/>
        <a:lstStyle/>
        <a:p>
          <a:r>
            <a:rPr lang="en-GB"/>
            <a:t>Introduced “Tiers” of data</a:t>
          </a:r>
          <a:endParaRPr lang="en-US"/>
        </a:p>
      </dgm:t>
    </dgm:pt>
    <dgm:pt modelId="{341FC2AC-1AFA-4633-BB5A-D516CED92CF2}" type="parTrans" cxnId="{4C1510CB-FA99-4C4C-ABF5-183A4CEEA464}">
      <dgm:prSet/>
      <dgm:spPr/>
      <dgm:t>
        <a:bodyPr/>
        <a:lstStyle/>
        <a:p>
          <a:endParaRPr lang="en-US"/>
        </a:p>
      </dgm:t>
    </dgm:pt>
    <dgm:pt modelId="{2C4EBA77-09C2-40C0-9F6B-C29E66C0E2ED}" type="sibTrans" cxnId="{4C1510CB-FA99-4C4C-ABF5-183A4CEEA464}">
      <dgm:prSet/>
      <dgm:spPr/>
      <dgm:t>
        <a:bodyPr/>
        <a:lstStyle/>
        <a:p>
          <a:endParaRPr lang="en-US"/>
        </a:p>
      </dgm:t>
    </dgm:pt>
    <dgm:pt modelId="{37AB5D17-DDA8-4C15-830B-DBDB3633F8F0}">
      <dgm:prSet/>
      <dgm:spPr/>
      <dgm:t>
        <a:bodyPr/>
        <a:lstStyle/>
        <a:p>
          <a:r>
            <a:rPr lang="en-GB"/>
            <a:t>Tiers are defined as “partitions” of the whole dataset, which allows for configured bucket sizes, rollup strategy </a:t>
          </a:r>
          <a:r>
            <a:rPr lang="en-GB" err="1"/>
            <a:t>ect</a:t>
          </a:r>
          <a:r>
            <a:rPr lang="en-GB"/>
            <a:t>. For each individual tier</a:t>
          </a:r>
          <a:endParaRPr lang="en-US"/>
        </a:p>
      </dgm:t>
    </dgm:pt>
    <dgm:pt modelId="{1723541D-1DB0-4A83-B8BD-43B9F957C36E}" type="parTrans" cxnId="{ADBE7ABC-B033-41FE-8CDF-F7B652261A5E}">
      <dgm:prSet/>
      <dgm:spPr/>
      <dgm:t>
        <a:bodyPr/>
        <a:lstStyle/>
        <a:p>
          <a:endParaRPr lang="en-US"/>
        </a:p>
      </dgm:t>
    </dgm:pt>
    <dgm:pt modelId="{7AB3E917-C1DD-4027-897A-C8FC42989A08}" type="sibTrans" cxnId="{ADBE7ABC-B033-41FE-8CDF-F7B652261A5E}">
      <dgm:prSet/>
      <dgm:spPr/>
      <dgm:t>
        <a:bodyPr/>
        <a:lstStyle/>
        <a:p>
          <a:endParaRPr lang="en-US"/>
        </a:p>
      </dgm:t>
    </dgm:pt>
    <dgm:pt modelId="{28C17727-4D22-4B8A-9233-407E1BF12FFA}">
      <dgm:prSet/>
      <dgm:spPr/>
      <dgm:t>
        <a:bodyPr/>
        <a:lstStyle/>
        <a:p>
          <a:r>
            <a:rPr lang="en-GB"/>
            <a:t>Rollup: Performed on data in GokuL (&gt;24hours) in order to reduce the total number of datapoints.  This in turn makes queries faster, with data accuracy loss being serviceable for the type of query.</a:t>
          </a:r>
          <a:endParaRPr lang="en-US"/>
        </a:p>
      </dgm:t>
    </dgm:pt>
    <dgm:pt modelId="{34C56FB2-DEBF-4A3A-8E94-8B801D4EA6A9}" type="parTrans" cxnId="{E4E00083-D946-45BF-881D-0A264DD80C84}">
      <dgm:prSet/>
      <dgm:spPr/>
      <dgm:t>
        <a:bodyPr/>
        <a:lstStyle/>
        <a:p>
          <a:endParaRPr lang="en-US"/>
        </a:p>
      </dgm:t>
    </dgm:pt>
    <dgm:pt modelId="{965948C6-4D43-4724-AC67-97A910EE0C57}" type="sibTrans" cxnId="{E4E00083-D946-45BF-881D-0A264DD80C84}">
      <dgm:prSet/>
      <dgm:spPr/>
      <dgm:t>
        <a:bodyPr/>
        <a:lstStyle/>
        <a:p>
          <a:endParaRPr lang="en-US"/>
        </a:p>
      </dgm:t>
    </dgm:pt>
    <dgm:pt modelId="{C7BB98E5-6DE4-49F3-9432-0F7E60D8F0CB}" type="pres">
      <dgm:prSet presAssocID="{2A0B03EF-D4DD-4C5C-94CA-5C11642D5C24}" presName="vert0" presStyleCnt="0">
        <dgm:presLayoutVars>
          <dgm:dir/>
          <dgm:animOne val="branch"/>
          <dgm:animLvl val="lvl"/>
        </dgm:presLayoutVars>
      </dgm:prSet>
      <dgm:spPr/>
    </dgm:pt>
    <dgm:pt modelId="{CA17FD06-6CB7-4D89-911C-0651F1CAA245}" type="pres">
      <dgm:prSet presAssocID="{693FDBC5-C64C-4D1D-8237-19DA5F3A168F}" presName="thickLine" presStyleLbl="alignNode1" presStyleIdx="0" presStyleCnt="3"/>
      <dgm:spPr/>
    </dgm:pt>
    <dgm:pt modelId="{78E7FE78-D7EB-4355-98F6-5A1E9DA8AC07}" type="pres">
      <dgm:prSet presAssocID="{693FDBC5-C64C-4D1D-8237-19DA5F3A168F}" presName="horz1" presStyleCnt="0"/>
      <dgm:spPr/>
    </dgm:pt>
    <dgm:pt modelId="{D179CB94-C764-4936-BE80-20B863DAB646}" type="pres">
      <dgm:prSet presAssocID="{693FDBC5-C64C-4D1D-8237-19DA5F3A168F}" presName="tx1" presStyleLbl="revTx" presStyleIdx="0" presStyleCnt="3"/>
      <dgm:spPr/>
    </dgm:pt>
    <dgm:pt modelId="{38F1775A-51A4-4784-962A-B5F3541DDB6B}" type="pres">
      <dgm:prSet presAssocID="{693FDBC5-C64C-4D1D-8237-19DA5F3A168F}" presName="vert1" presStyleCnt="0"/>
      <dgm:spPr/>
    </dgm:pt>
    <dgm:pt modelId="{D356E7F2-C87B-4511-A0A1-2772A6DA782F}" type="pres">
      <dgm:prSet presAssocID="{37AB5D17-DDA8-4C15-830B-DBDB3633F8F0}" presName="thickLine" presStyleLbl="alignNode1" presStyleIdx="1" presStyleCnt="3"/>
      <dgm:spPr/>
    </dgm:pt>
    <dgm:pt modelId="{80DB6CC4-5006-4300-9FCD-B8ABE04017C6}" type="pres">
      <dgm:prSet presAssocID="{37AB5D17-DDA8-4C15-830B-DBDB3633F8F0}" presName="horz1" presStyleCnt="0"/>
      <dgm:spPr/>
    </dgm:pt>
    <dgm:pt modelId="{3179E12D-57D8-4724-8746-804B057F2CFD}" type="pres">
      <dgm:prSet presAssocID="{37AB5D17-DDA8-4C15-830B-DBDB3633F8F0}" presName="tx1" presStyleLbl="revTx" presStyleIdx="1" presStyleCnt="3"/>
      <dgm:spPr/>
    </dgm:pt>
    <dgm:pt modelId="{C1A9F01C-919B-48F6-AD6C-D0F2481869E3}" type="pres">
      <dgm:prSet presAssocID="{37AB5D17-DDA8-4C15-830B-DBDB3633F8F0}" presName="vert1" presStyleCnt="0"/>
      <dgm:spPr/>
    </dgm:pt>
    <dgm:pt modelId="{E9E944C4-801E-474F-AFE9-21B9B5A074A7}" type="pres">
      <dgm:prSet presAssocID="{28C17727-4D22-4B8A-9233-407E1BF12FFA}" presName="thickLine" presStyleLbl="alignNode1" presStyleIdx="2" presStyleCnt="3"/>
      <dgm:spPr/>
    </dgm:pt>
    <dgm:pt modelId="{18999CB0-3DC8-41F1-B89D-7E3FB222E70A}" type="pres">
      <dgm:prSet presAssocID="{28C17727-4D22-4B8A-9233-407E1BF12FFA}" presName="horz1" presStyleCnt="0"/>
      <dgm:spPr/>
    </dgm:pt>
    <dgm:pt modelId="{3598D531-8971-4778-AE60-CD552B886BA7}" type="pres">
      <dgm:prSet presAssocID="{28C17727-4D22-4B8A-9233-407E1BF12FFA}" presName="tx1" presStyleLbl="revTx" presStyleIdx="2" presStyleCnt="3"/>
      <dgm:spPr/>
    </dgm:pt>
    <dgm:pt modelId="{059540BF-CE40-4F2B-8AA0-D140DFE948E1}" type="pres">
      <dgm:prSet presAssocID="{28C17727-4D22-4B8A-9233-407E1BF12FFA}" presName="vert1" presStyleCnt="0"/>
      <dgm:spPr/>
    </dgm:pt>
  </dgm:ptLst>
  <dgm:cxnLst>
    <dgm:cxn modelId="{6AEFDF5D-9938-4F10-82BE-271BD909A312}" type="presOf" srcId="{693FDBC5-C64C-4D1D-8237-19DA5F3A168F}" destId="{D179CB94-C764-4936-BE80-20B863DAB646}" srcOrd="0" destOrd="0" presId="urn:microsoft.com/office/officeart/2008/layout/LinedList"/>
    <dgm:cxn modelId="{8C9B3E75-37C1-420A-89A0-66F0ACAE67AA}" type="presOf" srcId="{2A0B03EF-D4DD-4C5C-94CA-5C11642D5C24}" destId="{C7BB98E5-6DE4-49F3-9432-0F7E60D8F0CB}" srcOrd="0" destOrd="0" presId="urn:microsoft.com/office/officeart/2008/layout/LinedList"/>
    <dgm:cxn modelId="{E4E00083-D946-45BF-881D-0A264DD80C84}" srcId="{2A0B03EF-D4DD-4C5C-94CA-5C11642D5C24}" destId="{28C17727-4D22-4B8A-9233-407E1BF12FFA}" srcOrd="2" destOrd="0" parTransId="{34C56FB2-DEBF-4A3A-8E94-8B801D4EA6A9}" sibTransId="{965948C6-4D43-4724-AC67-97A910EE0C57}"/>
    <dgm:cxn modelId="{ADBE7ABC-B033-41FE-8CDF-F7B652261A5E}" srcId="{2A0B03EF-D4DD-4C5C-94CA-5C11642D5C24}" destId="{37AB5D17-DDA8-4C15-830B-DBDB3633F8F0}" srcOrd="1" destOrd="0" parTransId="{1723541D-1DB0-4A83-B8BD-43B9F957C36E}" sibTransId="{7AB3E917-C1DD-4027-897A-C8FC42989A08}"/>
    <dgm:cxn modelId="{B38CB5BC-899C-46C5-B92C-6DFE2E18A7B9}" type="presOf" srcId="{28C17727-4D22-4B8A-9233-407E1BF12FFA}" destId="{3598D531-8971-4778-AE60-CD552B886BA7}" srcOrd="0" destOrd="0" presId="urn:microsoft.com/office/officeart/2008/layout/LinedList"/>
    <dgm:cxn modelId="{4C1510CB-FA99-4C4C-ABF5-183A4CEEA464}" srcId="{2A0B03EF-D4DD-4C5C-94CA-5C11642D5C24}" destId="{693FDBC5-C64C-4D1D-8237-19DA5F3A168F}" srcOrd="0" destOrd="0" parTransId="{341FC2AC-1AFA-4633-BB5A-D516CED92CF2}" sibTransId="{2C4EBA77-09C2-40C0-9F6B-C29E66C0E2ED}"/>
    <dgm:cxn modelId="{7C96A9D7-FD46-4EDE-A058-ACC3C1C300FF}" type="presOf" srcId="{37AB5D17-DDA8-4C15-830B-DBDB3633F8F0}" destId="{3179E12D-57D8-4724-8746-804B057F2CFD}" srcOrd="0" destOrd="0" presId="urn:microsoft.com/office/officeart/2008/layout/LinedList"/>
    <dgm:cxn modelId="{76F5680E-5469-4B5F-9983-F47278251F75}" type="presParOf" srcId="{C7BB98E5-6DE4-49F3-9432-0F7E60D8F0CB}" destId="{CA17FD06-6CB7-4D89-911C-0651F1CAA245}" srcOrd="0" destOrd="0" presId="urn:microsoft.com/office/officeart/2008/layout/LinedList"/>
    <dgm:cxn modelId="{E2B4243C-7E45-4D9D-9566-DDBB8DC284D7}" type="presParOf" srcId="{C7BB98E5-6DE4-49F3-9432-0F7E60D8F0CB}" destId="{78E7FE78-D7EB-4355-98F6-5A1E9DA8AC07}" srcOrd="1" destOrd="0" presId="urn:microsoft.com/office/officeart/2008/layout/LinedList"/>
    <dgm:cxn modelId="{658FA857-5B63-4CF8-8BBB-6F6D4876E287}" type="presParOf" srcId="{78E7FE78-D7EB-4355-98F6-5A1E9DA8AC07}" destId="{D179CB94-C764-4936-BE80-20B863DAB646}" srcOrd="0" destOrd="0" presId="urn:microsoft.com/office/officeart/2008/layout/LinedList"/>
    <dgm:cxn modelId="{67480F47-9BD5-4699-927B-9CB019B288C2}" type="presParOf" srcId="{78E7FE78-D7EB-4355-98F6-5A1E9DA8AC07}" destId="{38F1775A-51A4-4784-962A-B5F3541DDB6B}" srcOrd="1" destOrd="0" presId="urn:microsoft.com/office/officeart/2008/layout/LinedList"/>
    <dgm:cxn modelId="{2F723756-3970-4750-B8AC-611BD708D294}" type="presParOf" srcId="{C7BB98E5-6DE4-49F3-9432-0F7E60D8F0CB}" destId="{D356E7F2-C87B-4511-A0A1-2772A6DA782F}" srcOrd="2" destOrd="0" presId="urn:microsoft.com/office/officeart/2008/layout/LinedList"/>
    <dgm:cxn modelId="{188AC6AE-8D85-4825-B63C-635617993E90}" type="presParOf" srcId="{C7BB98E5-6DE4-49F3-9432-0F7E60D8F0CB}" destId="{80DB6CC4-5006-4300-9FCD-B8ABE04017C6}" srcOrd="3" destOrd="0" presId="urn:microsoft.com/office/officeart/2008/layout/LinedList"/>
    <dgm:cxn modelId="{5D6CFDDE-373C-41D7-AD8D-3D5646F35B87}" type="presParOf" srcId="{80DB6CC4-5006-4300-9FCD-B8ABE04017C6}" destId="{3179E12D-57D8-4724-8746-804B057F2CFD}" srcOrd="0" destOrd="0" presId="urn:microsoft.com/office/officeart/2008/layout/LinedList"/>
    <dgm:cxn modelId="{339C224C-7000-433E-BF8B-3CD260046703}" type="presParOf" srcId="{80DB6CC4-5006-4300-9FCD-B8ABE04017C6}" destId="{C1A9F01C-919B-48F6-AD6C-D0F2481869E3}" srcOrd="1" destOrd="0" presId="urn:microsoft.com/office/officeart/2008/layout/LinedList"/>
    <dgm:cxn modelId="{67C8AFA4-858E-4800-BA6C-D37965378005}" type="presParOf" srcId="{C7BB98E5-6DE4-49F3-9432-0F7E60D8F0CB}" destId="{E9E944C4-801E-474F-AFE9-21B9B5A074A7}" srcOrd="4" destOrd="0" presId="urn:microsoft.com/office/officeart/2008/layout/LinedList"/>
    <dgm:cxn modelId="{D9C601DE-19FD-46DF-AF51-F904EA89DADB}" type="presParOf" srcId="{C7BB98E5-6DE4-49F3-9432-0F7E60D8F0CB}" destId="{18999CB0-3DC8-41F1-B89D-7E3FB222E70A}" srcOrd="5" destOrd="0" presId="urn:microsoft.com/office/officeart/2008/layout/LinedList"/>
    <dgm:cxn modelId="{5067944B-B9A3-4752-811D-37864C90B5C9}" type="presParOf" srcId="{18999CB0-3DC8-41F1-B89D-7E3FB222E70A}" destId="{3598D531-8971-4778-AE60-CD552B886BA7}" srcOrd="0" destOrd="0" presId="urn:microsoft.com/office/officeart/2008/layout/LinedList"/>
    <dgm:cxn modelId="{7986C479-C0D8-4BF3-9B02-203EE85D48BB}" type="presParOf" srcId="{18999CB0-3DC8-41F1-B89D-7E3FB222E70A}" destId="{059540BF-CE40-4F2B-8AA0-D140DFE948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07E9A1-2318-44EB-9C5B-C3C43ABC8A9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CF53328-1EFE-444A-9D81-FE40BF6B5CCF}">
      <dgm:prSet/>
      <dgm:spPr/>
      <dgm:t>
        <a:bodyPr/>
        <a:lstStyle/>
        <a:p>
          <a:r>
            <a:rPr lang="en-US"/>
            <a:t>Goku Ingestor</a:t>
          </a:r>
        </a:p>
      </dgm:t>
    </dgm:pt>
    <dgm:pt modelId="{28880162-9A8B-43DA-A6DF-E7681E117CDE}" type="parTrans" cxnId="{8E68AD08-F75C-4364-89EC-E68EDAE89BDF}">
      <dgm:prSet/>
      <dgm:spPr/>
      <dgm:t>
        <a:bodyPr/>
        <a:lstStyle/>
        <a:p>
          <a:endParaRPr lang="en-US"/>
        </a:p>
      </dgm:t>
    </dgm:pt>
    <dgm:pt modelId="{F3074C7C-42A1-4BD6-A493-FF50EFEABCA2}" type="sibTrans" cxnId="{8E68AD08-F75C-4364-89EC-E68EDAE89BDF}">
      <dgm:prSet/>
      <dgm:spPr/>
      <dgm:t>
        <a:bodyPr/>
        <a:lstStyle/>
        <a:p>
          <a:endParaRPr lang="en-US"/>
        </a:p>
      </dgm:t>
    </dgm:pt>
    <dgm:pt modelId="{20F6AFE2-C8AC-40AB-8C85-E57FD0E39E5F}">
      <dgm:prSet/>
      <dgm:spPr/>
      <dgm:t>
        <a:bodyPr/>
        <a:lstStyle/>
        <a:p>
          <a:r>
            <a:rPr lang="en-US"/>
            <a:t>Goku Short Term Storage</a:t>
          </a:r>
        </a:p>
      </dgm:t>
    </dgm:pt>
    <dgm:pt modelId="{84D7756C-EA14-4FA6-9273-D52AF9233642}" type="parTrans" cxnId="{2B029CA2-2FC9-4C53-AB93-96142ED3034F}">
      <dgm:prSet/>
      <dgm:spPr/>
      <dgm:t>
        <a:bodyPr/>
        <a:lstStyle/>
        <a:p>
          <a:endParaRPr lang="en-US"/>
        </a:p>
      </dgm:t>
    </dgm:pt>
    <dgm:pt modelId="{C6D61C96-F4EC-4C1B-B7C5-4BB756A7CED2}" type="sibTrans" cxnId="{2B029CA2-2FC9-4C53-AB93-96142ED3034F}">
      <dgm:prSet/>
      <dgm:spPr/>
      <dgm:t>
        <a:bodyPr/>
        <a:lstStyle/>
        <a:p>
          <a:endParaRPr lang="en-US"/>
        </a:p>
      </dgm:t>
    </dgm:pt>
    <dgm:pt modelId="{60E7D426-7DAC-4599-8835-82F473460BD1}">
      <dgm:prSet/>
      <dgm:spPr/>
      <dgm:t>
        <a:bodyPr/>
        <a:lstStyle/>
        <a:p>
          <a:r>
            <a:rPr lang="en-US"/>
            <a:t>Goku Shuffler and Compactor</a:t>
          </a:r>
        </a:p>
      </dgm:t>
    </dgm:pt>
    <dgm:pt modelId="{E8D263B0-D4CE-4C13-8C94-382EDAE86E9E}" type="parTrans" cxnId="{48C0FE0C-7ED3-4AB0-92BB-C4C282EC334C}">
      <dgm:prSet/>
      <dgm:spPr/>
      <dgm:t>
        <a:bodyPr/>
        <a:lstStyle/>
        <a:p>
          <a:endParaRPr lang="en-US"/>
        </a:p>
      </dgm:t>
    </dgm:pt>
    <dgm:pt modelId="{FB74596F-2E7C-4299-A016-9EC67DED0F6B}" type="sibTrans" cxnId="{48C0FE0C-7ED3-4AB0-92BB-C4C282EC334C}">
      <dgm:prSet/>
      <dgm:spPr/>
      <dgm:t>
        <a:bodyPr/>
        <a:lstStyle/>
        <a:p>
          <a:endParaRPr lang="en-US"/>
        </a:p>
      </dgm:t>
    </dgm:pt>
    <dgm:pt modelId="{02FF5E61-0C1F-47E4-BCF4-2E9EA228A5FC}">
      <dgm:prSet/>
      <dgm:spPr/>
      <dgm:t>
        <a:bodyPr/>
        <a:lstStyle/>
        <a:p>
          <a:r>
            <a:rPr lang="en-US"/>
            <a:t>Goku Long Term Storage</a:t>
          </a:r>
        </a:p>
      </dgm:t>
    </dgm:pt>
    <dgm:pt modelId="{9C3298C7-8CFD-4BCE-8214-9A50ED959528}" type="parTrans" cxnId="{2EFB2704-4A68-485E-A124-850378F4FBA3}">
      <dgm:prSet/>
      <dgm:spPr/>
      <dgm:t>
        <a:bodyPr/>
        <a:lstStyle/>
        <a:p>
          <a:endParaRPr lang="en-US"/>
        </a:p>
      </dgm:t>
    </dgm:pt>
    <dgm:pt modelId="{7EF9F63F-0576-49B7-80E0-4A41BC6A810C}" type="sibTrans" cxnId="{2EFB2704-4A68-485E-A124-850378F4FBA3}">
      <dgm:prSet/>
      <dgm:spPr/>
      <dgm:t>
        <a:bodyPr/>
        <a:lstStyle/>
        <a:p>
          <a:endParaRPr lang="en-US"/>
        </a:p>
      </dgm:t>
    </dgm:pt>
    <dgm:pt modelId="{D70DEA10-4185-43A9-810A-66EC77D15B0C}" type="pres">
      <dgm:prSet presAssocID="{FB07E9A1-2318-44EB-9C5B-C3C43ABC8A95}" presName="linear" presStyleCnt="0">
        <dgm:presLayoutVars>
          <dgm:dir/>
          <dgm:animLvl val="lvl"/>
          <dgm:resizeHandles val="exact"/>
        </dgm:presLayoutVars>
      </dgm:prSet>
      <dgm:spPr/>
    </dgm:pt>
    <dgm:pt modelId="{8A820E12-615B-4B43-8213-0C7652228309}" type="pres">
      <dgm:prSet presAssocID="{7CF53328-1EFE-444A-9D81-FE40BF6B5CCF}" presName="parentLin" presStyleCnt="0"/>
      <dgm:spPr/>
    </dgm:pt>
    <dgm:pt modelId="{59ABBBCF-4FB1-44B1-A80A-FC58843396D0}" type="pres">
      <dgm:prSet presAssocID="{7CF53328-1EFE-444A-9D81-FE40BF6B5CCF}" presName="parentLeftMargin" presStyleLbl="node1" presStyleIdx="0" presStyleCnt="4"/>
      <dgm:spPr/>
    </dgm:pt>
    <dgm:pt modelId="{7DCF63C5-AFC6-4822-AE50-01CB9C55AC3D}" type="pres">
      <dgm:prSet presAssocID="{7CF53328-1EFE-444A-9D81-FE40BF6B5CCF}" presName="parentText" presStyleLbl="node1" presStyleIdx="0" presStyleCnt="4">
        <dgm:presLayoutVars>
          <dgm:chMax val="0"/>
          <dgm:bulletEnabled val="1"/>
        </dgm:presLayoutVars>
      </dgm:prSet>
      <dgm:spPr/>
    </dgm:pt>
    <dgm:pt modelId="{1E568A54-5307-496A-82A2-069D55F5661E}" type="pres">
      <dgm:prSet presAssocID="{7CF53328-1EFE-444A-9D81-FE40BF6B5CCF}" presName="negativeSpace" presStyleCnt="0"/>
      <dgm:spPr/>
    </dgm:pt>
    <dgm:pt modelId="{41223C95-265E-42BB-953D-698F0126232B}" type="pres">
      <dgm:prSet presAssocID="{7CF53328-1EFE-444A-9D81-FE40BF6B5CCF}" presName="childText" presStyleLbl="conFgAcc1" presStyleIdx="0" presStyleCnt="4">
        <dgm:presLayoutVars>
          <dgm:bulletEnabled val="1"/>
        </dgm:presLayoutVars>
      </dgm:prSet>
      <dgm:spPr/>
    </dgm:pt>
    <dgm:pt modelId="{644B82BE-DD11-4EBF-AF93-68BA4CC8E9DA}" type="pres">
      <dgm:prSet presAssocID="{F3074C7C-42A1-4BD6-A493-FF50EFEABCA2}" presName="spaceBetweenRectangles" presStyleCnt="0"/>
      <dgm:spPr/>
    </dgm:pt>
    <dgm:pt modelId="{FC7B021E-23E3-4FB0-81BC-61097D9782CD}" type="pres">
      <dgm:prSet presAssocID="{20F6AFE2-C8AC-40AB-8C85-E57FD0E39E5F}" presName="parentLin" presStyleCnt="0"/>
      <dgm:spPr/>
    </dgm:pt>
    <dgm:pt modelId="{F1403B7A-2A64-4052-943F-2B0063503B5E}" type="pres">
      <dgm:prSet presAssocID="{20F6AFE2-C8AC-40AB-8C85-E57FD0E39E5F}" presName="parentLeftMargin" presStyleLbl="node1" presStyleIdx="0" presStyleCnt="4"/>
      <dgm:spPr/>
    </dgm:pt>
    <dgm:pt modelId="{90D804D8-DFFE-459F-AC53-9B831E0EF193}" type="pres">
      <dgm:prSet presAssocID="{20F6AFE2-C8AC-40AB-8C85-E57FD0E39E5F}" presName="parentText" presStyleLbl="node1" presStyleIdx="1" presStyleCnt="4">
        <dgm:presLayoutVars>
          <dgm:chMax val="0"/>
          <dgm:bulletEnabled val="1"/>
        </dgm:presLayoutVars>
      </dgm:prSet>
      <dgm:spPr/>
    </dgm:pt>
    <dgm:pt modelId="{25A00EF2-19A2-4B98-998D-DB50ABCB7FB9}" type="pres">
      <dgm:prSet presAssocID="{20F6AFE2-C8AC-40AB-8C85-E57FD0E39E5F}" presName="negativeSpace" presStyleCnt="0"/>
      <dgm:spPr/>
    </dgm:pt>
    <dgm:pt modelId="{0749205E-0F33-4B01-93D3-EA85D4833867}" type="pres">
      <dgm:prSet presAssocID="{20F6AFE2-C8AC-40AB-8C85-E57FD0E39E5F}" presName="childText" presStyleLbl="conFgAcc1" presStyleIdx="1" presStyleCnt="4">
        <dgm:presLayoutVars>
          <dgm:bulletEnabled val="1"/>
        </dgm:presLayoutVars>
      </dgm:prSet>
      <dgm:spPr/>
    </dgm:pt>
    <dgm:pt modelId="{6AD413E6-FEB8-4DC7-9153-5B9557204E3E}" type="pres">
      <dgm:prSet presAssocID="{C6D61C96-F4EC-4C1B-B7C5-4BB756A7CED2}" presName="spaceBetweenRectangles" presStyleCnt="0"/>
      <dgm:spPr/>
    </dgm:pt>
    <dgm:pt modelId="{88EE12C9-772A-48ED-8B34-D2C165E32983}" type="pres">
      <dgm:prSet presAssocID="{60E7D426-7DAC-4599-8835-82F473460BD1}" presName="parentLin" presStyleCnt="0"/>
      <dgm:spPr/>
    </dgm:pt>
    <dgm:pt modelId="{D5A0E16D-CB67-4600-8EE4-A9100CE7DEB9}" type="pres">
      <dgm:prSet presAssocID="{60E7D426-7DAC-4599-8835-82F473460BD1}" presName="parentLeftMargin" presStyleLbl="node1" presStyleIdx="1" presStyleCnt="4"/>
      <dgm:spPr/>
    </dgm:pt>
    <dgm:pt modelId="{57A661C0-3503-4F03-9074-A4DC15CF2288}" type="pres">
      <dgm:prSet presAssocID="{60E7D426-7DAC-4599-8835-82F473460BD1}" presName="parentText" presStyleLbl="node1" presStyleIdx="2" presStyleCnt="4">
        <dgm:presLayoutVars>
          <dgm:chMax val="0"/>
          <dgm:bulletEnabled val="1"/>
        </dgm:presLayoutVars>
      </dgm:prSet>
      <dgm:spPr/>
    </dgm:pt>
    <dgm:pt modelId="{DAA831B0-E0A0-4511-B814-FB740DFF259C}" type="pres">
      <dgm:prSet presAssocID="{60E7D426-7DAC-4599-8835-82F473460BD1}" presName="negativeSpace" presStyleCnt="0"/>
      <dgm:spPr/>
    </dgm:pt>
    <dgm:pt modelId="{050273BD-01F0-4AA3-9298-69AA44973BAB}" type="pres">
      <dgm:prSet presAssocID="{60E7D426-7DAC-4599-8835-82F473460BD1}" presName="childText" presStyleLbl="conFgAcc1" presStyleIdx="2" presStyleCnt="4">
        <dgm:presLayoutVars>
          <dgm:bulletEnabled val="1"/>
        </dgm:presLayoutVars>
      </dgm:prSet>
      <dgm:spPr/>
    </dgm:pt>
    <dgm:pt modelId="{1025206A-112C-4471-BB08-96DB8361E8F0}" type="pres">
      <dgm:prSet presAssocID="{FB74596F-2E7C-4299-A016-9EC67DED0F6B}" presName="spaceBetweenRectangles" presStyleCnt="0"/>
      <dgm:spPr/>
    </dgm:pt>
    <dgm:pt modelId="{C46CFB87-06EF-4A41-8D33-8C7DD91CA723}" type="pres">
      <dgm:prSet presAssocID="{02FF5E61-0C1F-47E4-BCF4-2E9EA228A5FC}" presName="parentLin" presStyleCnt="0"/>
      <dgm:spPr/>
    </dgm:pt>
    <dgm:pt modelId="{DED1C747-902A-4F52-B426-C4BEF1AEFF9F}" type="pres">
      <dgm:prSet presAssocID="{02FF5E61-0C1F-47E4-BCF4-2E9EA228A5FC}" presName="parentLeftMargin" presStyleLbl="node1" presStyleIdx="2" presStyleCnt="4"/>
      <dgm:spPr/>
    </dgm:pt>
    <dgm:pt modelId="{09D27A4B-6B76-479A-81E6-94FBC4A2B9D0}" type="pres">
      <dgm:prSet presAssocID="{02FF5E61-0C1F-47E4-BCF4-2E9EA228A5FC}" presName="parentText" presStyleLbl="node1" presStyleIdx="3" presStyleCnt="4">
        <dgm:presLayoutVars>
          <dgm:chMax val="0"/>
          <dgm:bulletEnabled val="1"/>
        </dgm:presLayoutVars>
      </dgm:prSet>
      <dgm:spPr/>
    </dgm:pt>
    <dgm:pt modelId="{60E95F53-8E4B-4CF4-87DC-16ED9EB616AB}" type="pres">
      <dgm:prSet presAssocID="{02FF5E61-0C1F-47E4-BCF4-2E9EA228A5FC}" presName="negativeSpace" presStyleCnt="0"/>
      <dgm:spPr/>
    </dgm:pt>
    <dgm:pt modelId="{40EEF3E8-5FA7-4DF6-A958-8EE893A20077}" type="pres">
      <dgm:prSet presAssocID="{02FF5E61-0C1F-47E4-BCF4-2E9EA228A5FC}" presName="childText" presStyleLbl="conFgAcc1" presStyleIdx="3" presStyleCnt="4">
        <dgm:presLayoutVars>
          <dgm:bulletEnabled val="1"/>
        </dgm:presLayoutVars>
      </dgm:prSet>
      <dgm:spPr/>
    </dgm:pt>
  </dgm:ptLst>
  <dgm:cxnLst>
    <dgm:cxn modelId="{2EFB2704-4A68-485E-A124-850378F4FBA3}" srcId="{FB07E9A1-2318-44EB-9C5B-C3C43ABC8A95}" destId="{02FF5E61-0C1F-47E4-BCF4-2E9EA228A5FC}" srcOrd="3" destOrd="0" parTransId="{9C3298C7-8CFD-4BCE-8214-9A50ED959528}" sibTransId="{7EF9F63F-0576-49B7-80E0-4A41BC6A810C}"/>
    <dgm:cxn modelId="{8E68AD08-F75C-4364-89EC-E68EDAE89BDF}" srcId="{FB07E9A1-2318-44EB-9C5B-C3C43ABC8A95}" destId="{7CF53328-1EFE-444A-9D81-FE40BF6B5CCF}" srcOrd="0" destOrd="0" parTransId="{28880162-9A8B-43DA-A6DF-E7681E117CDE}" sibTransId="{F3074C7C-42A1-4BD6-A493-FF50EFEABCA2}"/>
    <dgm:cxn modelId="{48C0FE0C-7ED3-4AB0-92BB-C4C282EC334C}" srcId="{FB07E9A1-2318-44EB-9C5B-C3C43ABC8A95}" destId="{60E7D426-7DAC-4599-8835-82F473460BD1}" srcOrd="2" destOrd="0" parTransId="{E8D263B0-D4CE-4C13-8C94-382EDAE86E9E}" sibTransId="{FB74596F-2E7C-4299-A016-9EC67DED0F6B}"/>
    <dgm:cxn modelId="{CE433110-4855-4989-B391-7E1792D9EF78}" type="presOf" srcId="{20F6AFE2-C8AC-40AB-8C85-E57FD0E39E5F}" destId="{90D804D8-DFFE-459F-AC53-9B831E0EF193}" srcOrd="1" destOrd="0" presId="urn:microsoft.com/office/officeart/2005/8/layout/list1"/>
    <dgm:cxn modelId="{41A7C125-7FD4-47AB-AE2A-FB76FDFF39E1}" type="presOf" srcId="{02FF5E61-0C1F-47E4-BCF4-2E9EA228A5FC}" destId="{09D27A4B-6B76-479A-81E6-94FBC4A2B9D0}" srcOrd="1" destOrd="0" presId="urn:microsoft.com/office/officeart/2005/8/layout/list1"/>
    <dgm:cxn modelId="{F710EE33-3D1E-4930-A2E4-8A0E105B88CE}" type="presOf" srcId="{60E7D426-7DAC-4599-8835-82F473460BD1}" destId="{57A661C0-3503-4F03-9074-A4DC15CF2288}" srcOrd="1" destOrd="0" presId="urn:microsoft.com/office/officeart/2005/8/layout/list1"/>
    <dgm:cxn modelId="{98AA2A6E-CD40-49E9-953E-F6A73D3488A3}" type="presOf" srcId="{FB07E9A1-2318-44EB-9C5B-C3C43ABC8A95}" destId="{D70DEA10-4185-43A9-810A-66EC77D15B0C}" srcOrd="0" destOrd="0" presId="urn:microsoft.com/office/officeart/2005/8/layout/list1"/>
    <dgm:cxn modelId="{12472355-1FB4-48F7-8487-33111114E076}" type="presOf" srcId="{20F6AFE2-C8AC-40AB-8C85-E57FD0E39E5F}" destId="{F1403B7A-2A64-4052-943F-2B0063503B5E}" srcOrd="0" destOrd="0" presId="urn:microsoft.com/office/officeart/2005/8/layout/list1"/>
    <dgm:cxn modelId="{1C3BD28A-0348-4290-AEA4-CD4C37AA29B8}" type="presOf" srcId="{60E7D426-7DAC-4599-8835-82F473460BD1}" destId="{D5A0E16D-CB67-4600-8EE4-A9100CE7DEB9}" srcOrd="0" destOrd="0" presId="urn:microsoft.com/office/officeart/2005/8/layout/list1"/>
    <dgm:cxn modelId="{BC25E690-5B0F-4286-83D0-42D039AA886E}" type="presOf" srcId="{02FF5E61-0C1F-47E4-BCF4-2E9EA228A5FC}" destId="{DED1C747-902A-4F52-B426-C4BEF1AEFF9F}" srcOrd="0" destOrd="0" presId="urn:microsoft.com/office/officeart/2005/8/layout/list1"/>
    <dgm:cxn modelId="{2B029CA2-2FC9-4C53-AB93-96142ED3034F}" srcId="{FB07E9A1-2318-44EB-9C5B-C3C43ABC8A95}" destId="{20F6AFE2-C8AC-40AB-8C85-E57FD0E39E5F}" srcOrd="1" destOrd="0" parTransId="{84D7756C-EA14-4FA6-9273-D52AF9233642}" sibTransId="{C6D61C96-F4EC-4C1B-B7C5-4BB756A7CED2}"/>
    <dgm:cxn modelId="{91299DA4-D081-428B-BE97-30B0E9877EB6}" type="presOf" srcId="{7CF53328-1EFE-444A-9D81-FE40BF6B5CCF}" destId="{59ABBBCF-4FB1-44B1-A80A-FC58843396D0}" srcOrd="0" destOrd="0" presId="urn:microsoft.com/office/officeart/2005/8/layout/list1"/>
    <dgm:cxn modelId="{B68D82E1-86D6-4D28-BCBB-8F85659445DC}" type="presOf" srcId="{7CF53328-1EFE-444A-9D81-FE40BF6B5CCF}" destId="{7DCF63C5-AFC6-4822-AE50-01CB9C55AC3D}" srcOrd="1" destOrd="0" presId="urn:microsoft.com/office/officeart/2005/8/layout/list1"/>
    <dgm:cxn modelId="{88D464C3-A63E-41AD-93A2-363157AC3A3E}" type="presParOf" srcId="{D70DEA10-4185-43A9-810A-66EC77D15B0C}" destId="{8A820E12-615B-4B43-8213-0C7652228309}" srcOrd="0" destOrd="0" presId="urn:microsoft.com/office/officeart/2005/8/layout/list1"/>
    <dgm:cxn modelId="{A65961D5-287C-4B29-A30A-861FA719F0B7}" type="presParOf" srcId="{8A820E12-615B-4B43-8213-0C7652228309}" destId="{59ABBBCF-4FB1-44B1-A80A-FC58843396D0}" srcOrd="0" destOrd="0" presId="urn:microsoft.com/office/officeart/2005/8/layout/list1"/>
    <dgm:cxn modelId="{BD7F29F1-F34F-4CA8-9880-D34C58142093}" type="presParOf" srcId="{8A820E12-615B-4B43-8213-0C7652228309}" destId="{7DCF63C5-AFC6-4822-AE50-01CB9C55AC3D}" srcOrd="1" destOrd="0" presId="urn:microsoft.com/office/officeart/2005/8/layout/list1"/>
    <dgm:cxn modelId="{5DF921A1-0DF9-40F6-80F0-1E29FDED83E3}" type="presParOf" srcId="{D70DEA10-4185-43A9-810A-66EC77D15B0C}" destId="{1E568A54-5307-496A-82A2-069D55F5661E}" srcOrd="1" destOrd="0" presId="urn:microsoft.com/office/officeart/2005/8/layout/list1"/>
    <dgm:cxn modelId="{51B66DCC-79EB-42EF-A6E3-8E7A724D679A}" type="presParOf" srcId="{D70DEA10-4185-43A9-810A-66EC77D15B0C}" destId="{41223C95-265E-42BB-953D-698F0126232B}" srcOrd="2" destOrd="0" presId="urn:microsoft.com/office/officeart/2005/8/layout/list1"/>
    <dgm:cxn modelId="{1CA7F888-989B-461E-8649-928F03D10969}" type="presParOf" srcId="{D70DEA10-4185-43A9-810A-66EC77D15B0C}" destId="{644B82BE-DD11-4EBF-AF93-68BA4CC8E9DA}" srcOrd="3" destOrd="0" presId="urn:microsoft.com/office/officeart/2005/8/layout/list1"/>
    <dgm:cxn modelId="{B461D824-CC0A-412F-B679-EAA0C32C0BCE}" type="presParOf" srcId="{D70DEA10-4185-43A9-810A-66EC77D15B0C}" destId="{FC7B021E-23E3-4FB0-81BC-61097D9782CD}" srcOrd="4" destOrd="0" presId="urn:microsoft.com/office/officeart/2005/8/layout/list1"/>
    <dgm:cxn modelId="{85AC190B-5ABC-4970-9991-FD8837BA111E}" type="presParOf" srcId="{FC7B021E-23E3-4FB0-81BC-61097D9782CD}" destId="{F1403B7A-2A64-4052-943F-2B0063503B5E}" srcOrd="0" destOrd="0" presId="urn:microsoft.com/office/officeart/2005/8/layout/list1"/>
    <dgm:cxn modelId="{2C62E9BA-7D33-45E5-BDF7-B26358FFEF77}" type="presParOf" srcId="{FC7B021E-23E3-4FB0-81BC-61097D9782CD}" destId="{90D804D8-DFFE-459F-AC53-9B831E0EF193}" srcOrd="1" destOrd="0" presId="urn:microsoft.com/office/officeart/2005/8/layout/list1"/>
    <dgm:cxn modelId="{C365AF3C-2AFD-4190-ACA2-1B9DF61952FB}" type="presParOf" srcId="{D70DEA10-4185-43A9-810A-66EC77D15B0C}" destId="{25A00EF2-19A2-4B98-998D-DB50ABCB7FB9}" srcOrd="5" destOrd="0" presId="urn:microsoft.com/office/officeart/2005/8/layout/list1"/>
    <dgm:cxn modelId="{BE2198D4-7E12-474B-B740-AF23B9FCB27A}" type="presParOf" srcId="{D70DEA10-4185-43A9-810A-66EC77D15B0C}" destId="{0749205E-0F33-4B01-93D3-EA85D4833867}" srcOrd="6" destOrd="0" presId="urn:microsoft.com/office/officeart/2005/8/layout/list1"/>
    <dgm:cxn modelId="{A794051A-5FFA-4872-BEDA-63B907184BA3}" type="presParOf" srcId="{D70DEA10-4185-43A9-810A-66EC77D15B0C}" destId="{6AD413E6-FEB8-4DC7-9153-5B9557204E3E}" srcOrd="7" destOrd="0" presId="urn:microsoft.com/office/officeart/2005/8/layout/list1"/>
    <dgm:cxn modelId="{29EA09B3-B39E-438A-AB7A-97798122E451}" type="presParOf" srcId="{D70DEA10-4185-43A9-810A-66EC77D15B0C}" destId="{88EE12C9-772A-48ED-8B34-D2C165E32983}" srcOrd="8" destOrd="0" presId="urn:microsoft.com/office/officeart/2005/8/layout/list1"/>
    <dgm:cxn modelId="{DCB9F1FC-2381-4ED8-B451-F490B089A222}" type="presParOf" srcId="{88EE12C9-772A-48ED-8B34-D2C165E32983}" destId="{D5A0E16D-CB67-4600-8EE4-A9100CE7DEB9}" srcOrd="0" destOrd="0" presId="urn:microsoft.com/office/officeart/2005/8/layout/list1"/>
    <dgm:cxn modelId="{259CCAA1-2A32-47CD-9079-A075123DC3AD}" type="presParOf" srcId="{88EE12C9-772A-48ED-8B34-D2C165E32983}" destId="{57A661C0-3503-4F03-9074-A4DC15CF2288}" srcOrd="1" destOrd="0" presId="urn:microsoft.com/office/officeart/2005/8/layout/list1"/>
    <dgm:cxn modelId="{9999966A-68F4-446C-BFEE-504F88A2C528}" type="presParOf" srcId="{D70DEA10-4185-43A9-810A-66EC77D15B0C}" destId="{DAA831B0-E0A0-4511-B814-FB740DFF259C}" srcOrd="9" destOrd="0" presId="urn:microsoft.com/office/officeart/2005/8/layout/list1"/>
    <dgm:cxn modelId="{6D9C219D-0F26-4650-BDD8-14CF4EE231AA}" type="presParOf" srcId="{D70DEA10-4185-43A9-810A-66EC77D15B0C}" destId="{050273BD-01F0-4AA3-9298-69AA44973BAB}" srcOrd="10" destOrd="0" presId="urn:microsoft.com/office/officeart/2005/8/layout/list1"/>
    <dgm:cxn modelId="{693FBCA5-97C8-4D4B-B25B-8C6D791523C1}" type="presParOf" srcId="{D70DEA10-4185-43A9-810A-66EC77D15B0C}" destId="{1025206A-112C-4471-BB08-96DB8361E8F0}" srcOrd="11" destOrd="0" presId="urn:microsoft.com/office/officeart/2005/8/layout/list1"/>
    <dgm:cxn modelId="{34A556F8-D029-4290-B847-BC115C4075E4}" type="presParOf" srcId="{D70DEA10-4185-43A9-810A-66EC77D15B0C}" destId="{C46CFB87-06EF-4A41-8D33-8C7DD91CA723}" srcOrd="12" destOrd="0" presId="urn:microsoft.com/office/officeart/2005/8/layout/list1"/>
    <dgm:cxn modelId="{A9656A47-0216-4326-9474-46470029D652}" type="presParOf" srcId="{C46CFB87-06EF-4A41-8D33-8C7DD91CA723}" destId="{DED1C747-902A-4F52-B426-C4BEF1AEFF9F}" srcOrd="0" destOrd="0" presId="urn:microsoft.com/office/officeart/2005/8/layout/list1"/>
    <dgm:cxn modelId="{F7F893F4-D92B-4963-AB60-E7AE57528829}" type="presParOf" srcId="{C46CFB87-06EF-4A41-8D33-8C7DD91CA723}" destId="{09D27A4B-6B76-479A-81E6-94FBC4A2B9D0}" srcOrd="1" destOrd="0" presId="urn:microsoft.com/office/officeart/2005/8/layout/list1"/>
    <dgm:cxn modelId="{1F23CEB8-7581-4B94-B1C7-500B7F3F0135}" type="presParOf" srcId="{D70DEA10-4185-43A9-810A-66EC77D15B0C}" destId="{60E95F53-8E4B-4CF4-87DC-16ED9EB616AB}" srcOrd="13" destOrd="0" presId="urn:microsoft.com/office/officeart/2005/8/layout/list1"/>
    <dgm:cxn modelId="{703ACE84-52BE-4397-A5DF-354DA49606B3}" type="presParOf" srcId="{D70DEA10-4185-43A9-810A-66EC77D15B0C}" destId="{40EEF3E8-5FA7-4DF6-A958-8EE893A2007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D521DB-CFF6-4ECC-8960-97AE3C18B8F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ED40041-A63C-494B-B82C-D133D408545C}">
      <dgm:prSet/>
      <dgm:spPr/>
      <dgm:t>
        <a:bodyPr/>
        <a:lstStyle/>
        <a:p>
          <a:r>
            <a:rPr lang="en-US"/>
            <a:t>Rebalancing and movement of the partition to a new consumer.</a:t>
          </a:r>
        </a:p>
      </dgm:t>
    </dgm:pt>
    <dgm:pt modelId="{1D627B32-9396-4A89-BDB5-E1ECE7AC28EF}" type="parTrans" cxnId="{EF7AA532-C50F-4A9E-9F10-60BA6BB4B139}">
      <dgm:prSet/>
      <dgm:spPr/>
      <dgm:t>
        <a:bodyPr/>
        <a:lstStyle/>
        <a:p>
          <a:endParaRPr lang="en-US"/>
        </a:p>
      </dgm:t>
    </dgm:pt>
    <dgm:pt modelId="{D579E941-86CB-4A7E-A848-805B65396C7F}" type="sibTrans" cxnId="{EF7AA532-C50F-4A9E-9F10-60BA6BB4B139}">
      <dgm:prSet/>
      <dgm:spPr/>
      <dgm:t>
        <a:bodyPr/>
        <a:lstStyle/>
        <a:p>
          <a:endParaRPr lang="en-US"/>
        </a:p>
      </dgm:t>
    </dgm:pt>
    <dgm:pt modelId="{2C6A541E-95FF-4C87-928F-C3623CD79950}">
      <dgm:prSet/>
      <dgm:spPr/>
      <dgm:t>
        <a:bodyPr/>
        <a:lstStyle/>
        <a:p>
          <a:r>
            <a:rPr lang="en-US"/>
            <a:t>The Kafka offset is committed  to the metrics Kafka brokers for the consumer by the Goku ingestor.</a:t>
          </a:r>
        </a:p>
      </dgm:t>
    </dgm:pt>
    <dgm:pt modelId="{01EAB847-C841-4714-B9F5-7F5310BB0CB4}" type="parTrans" cxnId="{841AF654-FEB8-44D8-9EBC-CF3D742FB29C}">
      <dgm:prSet/>
      <dgm:spPr/>
      <dgm:t>
        <a:bodyPr/>
        <a:lstStyle/>
        <a:p>
          <a:endParaRPr lang="en-US"/>
        </a:p>
      </dgm:t>
    </dgm:pt>
    <dgm:pt modelId="{504E8726-A514-4676-B27B-63F7D80840C2}" type="sibTrans" cxnId="{841AF654-FEB8-44D8-9EBC-CF3D742FB29C}">
      <dgm:prSet/>
      <dgm:spPr/>
      <dgm:t>
        <a:bodyPr/>
        <a:lstStyle/>
        <a:p>
          <a:endParaRPr lang="en-US"/>
        </a:p>
      </dgm:t>
    </dgm:pt>
    <dgm:pt modelId="{47F6B7CB-F228-4CBB-A14C-7FB4D3C6D44F}">
      <dgm:prSet/>
      <dgm:spPr/>
      <dgm:t>
        <a:bodyPr/>
        <a:lstStyle/>
        <a:p>
          <a:r>
            <a:rPr lang="en-US"/>
            <a:t>Messages can be redelivered to the new node.</a:t>
          </a:r>
        </a:p>
      </dgm:t>
    </dgm:pt>
    <dgm:pt modelId="{F3A8000D-E938-4E80-AA84-05B9E05AB629}" type="parTrans" cxnId="{A26EC3AF-165B-4266-A8A9-5A1C90448857}">
      <dgm:prSet/>
      <dgm:spPr/>
      <dgm:t>
        <a:bodyPr/>
        <a:lstStyle/>
        <a:p>
          <a:endParaRPr lang="en-US"/>
        </a:p>
      </dgm:t>
    </dgm:pt>
    <dgm:pt modelId="{BD336724-C285-499A-88DA-D5E56B6DF09B}" type="sibTrans" cxnId="{A26EC3AF-165B-4266-A8A9-5A1C90448857}">
      <dgm:prSet/>
      <dgm:spPr/>
      <dgm:t>
        <a:bodyPr/>
        <a:lstStyle/>
        <a:p>
          <a:endParaRPr lang="en-US"/>
        </a:p>
      </dgm:t>
    </dgm:pt>
    <dgm:pt modelId="{2D0185EE-3897-4EA7-8079-27B68979469E}" type="pres">
      <dgm:prSet presAssocID="{84D521DB-CFF6-4ECC-8960-97AE3C18B8F0}" presName="hierChild1" presStyleCnt="0">
        <dgm:presLayoutVars>
          <dgm:chPref val="1"/>
          <dgm:dir/>
          <dgm:animOne val="branch"/>
          <dgm:animLvl val="lvl"/>
          <dgm:resizeHandles/>
        </dgm:presLayoutVars>
      </dgm:prSet>
      <dgm:spPr/>
    </dgm:pt>
    <dgm:pt modelId="{0F62A2B2-A6D2-4F1A-AF9D-B396D1E7D803}" type="pres">
      <dgm:prSet presAssocID="{8ED40041-A63C-494B-B82C-D133D408545C}" presName="hierRoot1" presStyleCnt="0"/>
      <dgm:spPr/>
    </dgm:pt>
    <dgm:pt modelId="{224483BA-E8D3-48C9-B9C0-199202C34D07}" type="pres">
      <dgm:prSet presAssocID="{8ED40041-A63C-494B-B82C-D133D408545C}" presName="composite" presStyleCnt="0"/>
      <dgm:spPr/>
    </dgm:pt>
    <dgm:pt modelId="{DA03032B-18B1-47E0-9D1B-19715A6A7763}" type="pres">
      <dgm:prSet presAssocID="{8ED40041-A63C-494B-B82C-D133D408545C}" presName="background" presStyleLbl="node0" presStyleIdx="0" presStyleCnt="3"/>
      <dgm:spPr/>
    </dgm:pt>
    <dgm:pt modelId="{C7745D76-8989-4BB9-8F1D-8FED5515A146}" type="pres">
      <dgm:prSet presAssocID="{8ED40041-A63C-494B-B82C-D133D408545C}" presName="text" presStyleLbl="fgAcc0" presStyleIdx="0" presStyleCnt="3">
        <dgm:presLayoutVars>
          <dgm:chPref val="3"/>
        </dgm:presLayoutVars>
      </dgm:prSet>
      <dgm:spPr/>
    </dgm:pt>
    <dgm:pt modelId="{7DCEEC80-E386-454B-8F0B-5018FE023F2D}" type="pres">
      <dgm:prSet presAssocID="{8ED40041-A63C-494B-B82C-D133D408545C}" presName="hierChild2" presStyleCnt="0"/>
      <dgm:spPr/>
    </dgm:pt>
    <dgm:pt modelId="{BEE639C3-7781-42A4-B875-437B000486A7}" type="pres">
      <dgm:prSet presAssocID="{2C6A541E-95FF-4C87-928F-C3623CD79950}" presName="hierRoot1" presStyleCnt="0"/>
      <dgm:spPr/>
    </dgm:pt>
    <dgm:pt modelId="{77AF1E57-D020-45B1-9EBC-CBFEFEF8B5C6}" type="pres">
      <dgm:prSet presAssocID="{2C6A541E-95FF-4C87-928F-C3623CD79950}" presName="composite" presStyleCnt="0"/>
      <dgm:spPr/>
    </dgm:pt>
    <dgm:pt modelId="{71A4243E-91BF-4540-BE68-B95D7DCD9B08}" type="pres">
      <dgm:prSet presAssocID="{2C6A541E-95FF-4C87-928F-C3623CD79950}" presName="background" presStyleLbl="node0" presStyleIdx="1" presStyleCnt="3"/>
      <dgm:spPr/>
    </dgm:pt>
    <dgm:pt modelId="{26B33FFE-EF2A-4525-A385-E0216FFE91B9}" type="pres">
      <dgm:prSet presAssocID="{2C6A541E-95FF-4C87-928F-C3623CD79950}" presName="text" presStyleLbl="fgAcc0" presStyleIdx="1" presStyleCnt="3">
        <dgm:presLayoutVars>
          <dgm:chPref val="3"/>
        </dgm:presLayoutVars>
      </dgm:prSet>
      <dgm:spPr/>
    </dgm:pt>
    <dgm:pt modelId="{955D0F9D-A513-4AC1-B689-DE05B43F8DA9}" type="pres">
      <dgm:prSet presAssocID="{2C6A541E-95FF-4C87-928F-C3623CD79950}" presName="hierChild2" presStyleCnt="0"/>
      <dgm:spPr/>
    </dgm:pt>
    <dgm:pt modelId="{7CEF3B4A-7ADA-47FE-9A91-E4A3C727AC3E}" type="pres">
      <dgm:prSet presAssocID="{47F6B7CB-F228-4CBB-A14C-7FB4D3C6D44F}" presName="hierRoot1" presStyleCnt="0"/>
      <dgm:spPr/>
    </dgm:pt>
    <dgm:pt modelId="{01A7B342-8465-4B92-A453-EB411F18FB2A}" type="pres">
      <dgm:prSet presAssocID="{47F6B7CB-F228-4CBB-A14C-7FB4D3C6D44F}" presName="composite" presStyleCnt="0"/>
      <dgm:spPr/>
    </dgm:pt>
    <dgm:pt modelId="{46EC272A-C4CB-410B-B34C-01C3DC0A235D}" type="pres">
      <dgm:prSet presAssocID="{47F6B7CB-F228-4CBB-A14C-7FB4D3C6D44F}" presName="background" presStyleLbl="node0" presStyleIdx="2" presStyleCnt="3"/>
      <dgm:spPr/>
    </dgm:pt>
    <dgm:pt modelId="{2CFE93CE-3B11-4FF3-9E9B-1087F09D6EDE}" type="pres">
      <dgm:prSet presAssocID="{47F6B7CB-F228-4CBB-A14C-7FB4D3C6D44F}" presName="text" presStyleLbl="fgAcc0" presStyleIdx="2" presStyleCnt="3">
        <dgm:presLayoutVars>
          <dgm:chPref val="3"/>
        </dgm:presLayoutVars>
      </dgm:prSet>
      <dgm:spPr/>
    </dgm:pt>
    <dgm:pt modelId="{994B591F-AD93-492C-AD51-7785C5A0EA85}" type="pres">
      <dgm:prSet presAssocID="{47F6B7CB-F228-4CBB-A14C-7FB4D3C6D44F}" presName="hierChild2" presStyleCnt="0"/>
      <dgm:spPr/>
    </dgm:pt>
  </dgm:ptLst>
  <dgm:cxnLst>
    <dgm:cxn modelId="{5CEBEB06-07E0-42BD-BA74-51871362CD22}" type="presOf" srcId="{2C6A541E-95FF-4C87-928F-C3623CD79950}" destId="{26B33FFE-EF2A-4525-A385-E0216FFE91B9}" srcOrd="0" destOrd="0" presId="urn:microsoft.com/office/officeart/2005/8/layout/hierarchy1"/>
    <dgm:cxn modelId="{714FA322-153B-44E8-B90E-938CF333D3A3}" type="presOf" srcId="{8ED40041-A63C-494B-B82C-D133D408545C}" destId="{C7745D76-8989-4BB9-8F1D-8FED5515A146}" srcOrd="0" destOrd="0" presId="urn:microsoft.com/office/officeart/2005/8/layout/hierarchy1"/>
    <dgm:cxn modelId="{EF7AA532-C50F-4A9E-9F10-60BA6BB4B139}" srcId="{84D521DB-CFF6-4ECC-8960-97AE3C18B8F0}" destId="{8ED40041-A63C-494B-B82C-D133D408545C}" srcOrd="0" destOrd="0" parTransId="{1D627B32-9396-4A89-BDB5-E1ECE7AC28EF}" sibTransId="{D579E941-86CB-4A7E-A848-805B65396C7F}"/>
    <dgm:cxn modelId="{8B00D74A-A6A1-43AA-9950-6A08248A6198}" type="presOf" srcId="{47F6B7CB-F228-4CBB-A14C-7FB4D3C6D44F}" destId="{2CFE93CE-3B11-4FF3-9E9B-1087F09D6EDE}" srcOrd="0" destOrd="0" presId="urn:microsoft.com/office/officeart/2005/8/layout/hierarchy1"/>
    <dgm:cxn modelId="{841AF654-FEB8-44D8-9EBC-CF3D742FB29C}" srcId="{84D521DB-CFF6-4ECC-8960-97AE3C18B8F0}" destId="{2C6A541E-95FF-4C87-928F-C3623CD79950}" srcOrd="1" destOrd="0" parTransId="{01EAB847-C841-4714-B9F5-7F5310BB0CB4}" sibTransId="{504E8726-A514-4676-B27B-63F7D80840C2}"/>
    <dgm:cxn modelId="{E0F4EF7B-6EC6-431C-98A4-6CF7D5E00939}" type="presOf" srcId="{84D521DB-CFF6-4ECC-8960-97AE3C18B8F0}" destId="{2D0185EE-3897-4EA7-8079-27B68979469E}" srcOrd="0" destOrd="0" presId="urn:microsoft.com/office/officeart/2005/8/layout/hierarchy1"/>
    <dgm:cxn modelId="{A26EC3AF-165B-4266-A8A9-5A1C90448857}" srcId="{84D521DB-CFF6-4ECC-8960-97AE3C18B8F0}" destId="{47F6B7CB-F228-4CBB-A14C-7FB4D3C6D44F}" srcOrd="2" destOrd="0" parTransId="{F3A8000D-E938-4E80-AA84-05B9E05AB629}" sibTransId="{BD336724-C285-499A-88DA-D5E56B6DF09B}"/>
    <dgm:cxn modelId="{C143AD1F-5C9B-416F-943D-B1B215FC4937}" type="presParOf" srcId="{2D0185EE-3897-4EA7-8079-27B68979469E}" destId="{0F62A2B2-A6D2-4F1A-AF9D-B396D1E7D803}" srcOrd="0" destOrd="0" presId="urn:microsoft.com/office/officeart/2005/8/layout/hierarchy1"/>
    <dgm:cxn modelId="{EA0465A8-4AD7-4FC7-B499-6DDBF8CA81E7}" type="presParOf" srcId="{0F62A2B2-A6D2-4F1A-AF9D-B396D1E7D803}" destId="{224483BA-E8D3-48C9-B9C0-199202C34D07}" srcOrd="0" destOrd="0" presId="urn:microsoft.com/office/officeart/2005/8/layout/hierarchy1"/>
    <dgm:cxn modelId="{2FEA7FEE-1F29-47F6-B7B3-FDC9DE72146C}" type="presParOf" srcId="{224483BA-E8D3-48C9-B9C0-199202C34D07}" destId="{DA03032B-18B1-47E0-9D1B-19715A6A7763}" srcOrd="0" destOrd="0" presId="urn:microsoft.com/office/officeart/2005/8/layout/hierarchy1"/>
    <dgm:cxn modelId="{03415742-E361-4D89-BB09-92CA5CD4BAC6}" type="presParOf" srcId="{224483BA-E8D3-48C9-B9C0-199202C34D07}" destId="{C7745D76-8989-4BB9-8F1D-8FED5515A146}" srcOrd="1" destOrd="0" presId="urn:microsoft.com/office/officeart/2005/8/layout/hierarchy1"/>
    <dgm:cxn modelId="{FD35EE25-F0AA-43BB-800E-1E4F54398A5D}" type="presParOf" srcId="{0F62A2B2-A6D2-4F1A-AF9D-B396D1E7D803}" destId="{7DCEEC80-E386-454B-8F0B-5018FE023F2D}" srcOrd="1" destOrd="0" presId="urn:microsoft.com/office/officeart/2005/8/layout/hierarchy1"/>
    <dgm:cxn modelId="{D964015E-29AB-4825-A349-B20B10570EB8}" type="presParOf" srcId="{2D0185EE-3897-4EA7-8079-27B68979469E}" destId="{BEE639C3-7781-42A4-B875-437B000486A7}" srcOrd="1" destOrd="0" presId="urn:microsoft.com/office/officeart/2005/8/layout/hierarchy1"/>
    <dgm:cxn modelId="{490F4E3E-BBC7-459B-94E5-4D9811B3A3A8}" type="presParOf" srcId="{BEE639C3-7781-42A4-B875-437B000486A7}" destId="{77AF1E57-D020-45B1-9EBC-CBFEFEF8B5C6}" srcOrd="0" destOrd="0" presId="urn:microsoft.com/office/officeart/2005/8/layout/hierarchy1"/>
    <dgm:cxn modelId="{7C74530F-C18E-4D3E-A609-FFC3EC4F796B}" type="presParOf" srcId="{77AF1E57-D020-45B1-9EBC-CBFEFEF8B5C6}" destId="{71A4243E-91BF-4540-BE68-B95D7DCD9B08}" srcOrd="0" destOrd="0" presId="urn:microsoft.com/office/officeart/2005/8/layout/hierarchy1"/>
    <dgm:cxn modelId="{D0E9B23C-42E7-4E80-BBC0-62E57BFC5E44}" type="presParOf" srcId="{77AF1E57-D020-45B1-9EBC-CBFEFEF8B5C6}" destId="{26B33FFE-EF2A-4525-A385-E0216FFE91B9}" srcOrd="1" destOrd="0" presId="urn:microsoft.com/office/officeart/2005/8/layout/hierarchy1"/>
    <dgm:cxn modelId="{A0926F88-8F3E-4BA6-A92B-1E4BFD9E147C}" type="presParOf" srcId="{BEE639C3-7781-42A4-B875-437B000486A7}" destId="{955D0F9D-A513-4AC1-B689-DE05B43F8DA9}" srcOrd="1" destOrd="0" presId="urn:microsoft.com/office/officeart/2005/8/layout/hierarchy1"/>
    <dgm:cxn modelId="{4E1895F5-17BA-48F2-8CB7-753E4E201008}" type="presParOf" srcId="{2D0185EE-3897-4EA7-8079-27B68979469E}" destId="{7CEF3B4A-7ADA-47FE-9A91-E4A3C727AC3E}" srcOrd="2" destOrd="0" presId="urn:microsoft.com/office/officeart/2005/8/layout/hierarchy1"/>
    <dgm:cxn modelId="{099B2F7E-0DBA-4123-AFAD-BD663C4782A8}" type="presParOf" srcId="{7CEF3B4A-7ADA-47FE-9A91-E4A3C727AC3E}" destId="{01A7B342-8465-4B92-A453-EB411F18FB2A}" srcOrd="0" destOrd="0" presId="urn:microsoft.com/office/officeart/2005/8/layout/hierarchy1"/>
    <dgm:cxn modelId="{6440CD44-D960-4459-A1E1-C14E09ED7EE5}" type="presParOf" srcId="{01A7B342-8465-4B92-A453-EB411F18FB2A}" destId="{46EC272A-C4CB-410B-B34C-01C3DC0A235D}" srcOrd="0" destOrd="0" presId="urn:microsoft.com/office/officeart/2005/8/layout/hierarchy1"/>
    <dgm:cxn modelId="{45BBC2CD-A6FA-4B4E-BE1B-A92D5C376D44}" type="presParOf" srcId="{01A7B342-8465-4B92-A453-EB411F18FB2A}" destId="{2CFE93CE-3B11-4FF3-9E9B-1087F09D6EDE}" srcOrd="1" destOrd="0" presId="urn:microsoft.com/office/officeart/2005/8/layout/hierarchy1"/>
    <dgm:cxn modelId="{6DFEE4FC-7BC1-4E9C-A2AA-B9F619FF6341}" type="presParOf" srcId="{7CEF3B4A-7ADA-47FE-9A91-E4A3C727AC3E}" destId="{994B591F-AD93-492C-AD51-7785C5A0EA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266560-2401-4DE6-9AF8-25660C3F91C4}"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963AC0F-B3AC-498C-9A4B-DD64CCCA9608}">
      <dgm:prSet/>
      <dgm:spPr/>
      <dgm:t>
        <a:bodyPr/>
        <a:lstStyle/>
        <a:p>
          <a:pPr>
            <a:defRPr b="1"/>
          </a:pPr>
          <a:r>
            <a:rPr lang="en-US"/>
            <a:t>Can host multiple shards</a:t>
          </a:r>
        </a:p>
      </dgm:t>
    </dgm:pt>
    <dgm:pt modelId="{7389D63B-709E-4A1C-8338-080C1AA5A6F7}" type="parTrans" cxnId="{B0B8C1D2-12EA-478A-AE7F-55FFF1C75467}">
      <dgm:prSet/>
      <dgm:spPr/>
      <dgm:t>
        <a:bodyPr/>
        <a:lstStyle/>
        <a:p>
          <a:endParaRPr lang="en-US"/>
        </a:p>
      </dgm:t>
    </dgm:pt>
    <dgm:pt modelId="{F8D170DC-FDA5-40F3-88AC-C141E3351ED9}" type="sibTrans" cxnId="{B0B8C1D2-12EA-478A-AE7F-55FFF1C75467}">
      <dgm:prSet/>
      <dgm:spPr/>
      <dgm:t>
        <a:bodyPr/>
        <a:lstStyle/>
        <a:p>
          <a:endParaRPr lang="en-US"/>
        </a:p>
      </dgm:t>
    </dgm:pt>
    <dgm:pt modelId="{3775BE40-6BFF-4FBC-83A1-27EAA7483B93}">
      <dgm:prSet/>
      <dgm:spPr/>
      <dgm:t>
        <a:bodyPr/>
        <a:lstStyle/>
        <a:p>
          <a:r>
            <a:rPr lang="en-US"/>
            <a:t>Consumes metric datapoints for the shard id from the corresponding Kafka partition</a:t>
          </a:r>
        </a:p>
      </dgm:t>
    </dgm:pt>
    <dgm:pt modelId="{0A0E9811-0A60-46DA-82DE-972FBB7CAE2E}" type="parTrans" cxnId="{08E09E26-DDCA-4527-BBAA-D454B042F797}">
      <dgm:prSet/>
      <dgm:spPr/>
      <dgm:t>
        <a:bodyPr/>
        <a:lstStyle/>
        <a:p>
          <a:endParaRPr lang="en-US"/>
        </a:p>
      </dgm:t>
    </dgm:pt>
    <dgm:pt modelId="{0200EF67-FC57-4339-8384-4E3DD03F26D1}" type="sibTrans" cxnId="{08E09E26-DDCA-4527-BBAA-D454B042F797}">
      <dgm:prSet/>
      <dgm:spPr/>
      <dgm:t>
        <a:bodyPr/>
        <a:lstStyle/>
        <a:p>
          <a:endParaRPr lang="en-US"/>
        </a:p>
      </dgm:t>
    </dgm:pt>
    <dgm:pt modelId="{2A4DAAB6-FA4A-4425-811B-E4D87942EECF}">
      <dgm:prSet/>
      <dgm:spPr/>
      <dgm:t>
        <a:bodyPr/>
        <a:lstStyle/>
        <a:p>
          <a:pPr>
            <a:defRPr b="1"/>
          </a:pPr>
          <a:r>
            <a:rPr lang="en-US"/>
            <a:t>Stores and serves the last 24 hours of data and support backfilling up to 2 hours.</a:t>
          </a:r>
        </a:p>
      </dgm:t>
    </dgm:pt>
    <dgm:pt modelId="{B9085AA2-F9B8-459E-AED6-FE484052C72E}" type="parTrans" cxnId="{57EB16A2-0B51-445B-92F3-6997E1051C3B}">
      <dgm:prSet/>
      <dgm:spPr/>
      <dgm:t>
        <a:bodyPr/>
        <a:lstStyle/>
        <a:p>
          <a:endParaRPr lang="en-US"/>
        </a:p>
      </dgm:t>
    </dgm:pt>
    <dgm:pt modelId="{C1989815-47FB-45D3-96AE-F9C8E4C50212}" type="sibTrans" cxnId="{57EB16A2-0B51-445B-92F3-6997E1051C3B}">
      <dgm:prSet/>
      <dgm:spPr/>
      <dgm:t>
        <a:bodyPr/>
        <a:lstStyle/>
        <a:p>
          <a:endParaRPr lang="en-US"/>
        </a:p>
      </dgm:t>
    </dgm:pt>
    <dgm:pt modelId="{B47E4DEE-DE55-4D73-8C47-CF4885E6AA71}">
      <dgm:prSet/>
      <dgm:spPr/>
      <dgm:t>
        <a:bodyPr/>
        <a:lstStyle/>
        <a:p>
          <a:r>
            <a:rPr lang="en-US"/>
            <a:t>Backfilling is the process of filling in the missing or the historical datapoints in a time series dataset</a:t>
          </a:r>
        </a:p>
      </dgm:t>
    </dgm:pt>
    <dgm:pt modelId="{0CF3F8AA-5EB7-40C3-AB11-13B25613ABBB}" type="parTrans" cxnId="{622D5A1A-5F93-4991-A664-7F793FE5FE53}">
      <dgm:prSet/>
      <dgm:spPr/>
      <dgm:t>
        <a:bodyPr/>
        <a:lstStyle/>
        <a:p>
          <a:endParaRPr lang="en-US"/>
        </a:p>
      </dgm:t>
    </dgm:pt>
    <dgm:pt modelId="{1A6F4207-5892-447A-AFF8-F940EF10B1EA}" type="sibTrans" cxnId="{622D5A1A-5F93-4991-A664-7F793FE5FE53}">
      <dgm:prSet/>
      <dgm:spPr/>
      <dgm:t>
        <a:bodyPr/>
        <a:lstStyle/>
        <a:p>
          <a:endParaRPr lang="en-US"/>
        </a:p>
      </dgm:t>
    </dgm:pt>
    <dgm:pt modelId="{16ED3E7C-A2A3-43CF-B425-863B46D67F53}" type="pres">
      <dgm:prSet presAssocID="{7E266560-2401-4DE6-9AF8-25660C3F91C4}" presName="root" presStyleCnt="0">
        <dgm:presLayoutVars>
          <dgm:dir/>
          <dgm:resizeHandles val="exact"/>
        </dgm:presLayoutVars>
      </dgm:prSet>
      <dgm:spPr/>
    </dgm:pt>
    <dgm:pt modelId="{24D55D04-34F2-4271-9659-8E7F9073C1D0}" type="pres">
      <dgm:prSet presAssocID="{7963AC0F-B3AC-498C-9A4B-DD64CCCA9608}" presName="compNode" presStyleCnt="0"/>
      <dgm:spPr/>
    </dgm:pt>
    <dgm:pt modelId="{480EB5AC-67E1-4998-B736-163C431D2079}" type="pres">
      <dgm:prSet presAssocID="{7963AC0F-B3AC-498C-9A4B-DD64CCCA96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08921339-7BFB-4388-87CB-398B712B876B}" type="pres">
      <dgm:prSet presAssocID="{7963AC0F-B3AC-498C-9A4B-DD64CCCA9608}" presName="iconSpace" presStyleCnt="0"/>
      <dgm:spPr/>
    </dgm:pt>
    <dgm:pt modelId="{50E2BD61-C9E4-4382-8181-A94351FDDEF0}" type="pres">
      <dgm:prSet presAssocID="{7963AC0F-B3AC-498C-9A4B-DD64CCCA9608}" presName="parTx" presStyleLbl="revTx" presStyleIdx="0" presStyleCnt="4">
        <dgm:presLayoutVars>
          <dgm:chMax val="0"/>
          <dgm:chPref val="0"/>
        </dgm:presLayoutVars>
      </dgm:prSet>
      <dgm:spPr/>
    </dgm:pt>
    <dgm:pt modelId="{856200F3-BA0F-400C-B392-12B9AEF5D327}" type="pres">
      <dgm:prSet presAssocID="{7963AC0F-B3AC-498C-9A4B-DD64CCCA9608}" presName="txSpace" presStyleCnt="0"/>
      <dgm:spPr/>
    </dgm:pt>
    <dgm:pt modelId="{E99E7E7E-4F17-4E36-8CE3-43D50D2E9B0A}" type="pres">
      <dgm:prSet presAssocID="{7963AC0F-B3AC-498C-9A4B-DD64CCCA9608}" presName="desTx" presStyleLbl="revTx" presStyleIdx="1" presStyleCnt="4">
        <dgm:presLayoutVars/>
      </dgm:prSet>
      <dgm:spPr/>
    </dgm:pt>
    <dgm:pt modelId="{19D61DA7-A9EC-48B0-BDA8-F9725EE221AC}" type="pres">
      <dgm:prSet presAssocID="{F8D170DC-FDA5-40F3-88AC-C141E3351ED9}" presName="sibTrans" presStyleCnt="0"/>
      <dgm:spPr/>
    </dgm:pt>
    <dgm:pt modelId="{FD42A89D-5AE8-4C30-8574-FC6D4B392CC1}" type="pres">
      <dgm:prSet presAssocID="{2A4DAAB6-FA4A-4425-811B-E4D87942EECF}" presName="compNode" presStyleCnt="0"/>
      <dgm:spPr/>
    </dgm:pt>
    <dgm:pt modelId="{4A5CFFE8-6BE1-4EFF-B3AB-A2C9C63116AE}" type="pres">
      <dgm:prSet presAssocID="{2A4DAAB6-FA4A-4425-811B-E4D87942EE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EE722BB-5A44-4863-83B4-AA5745CADC28}" type="pres">
      <dgm:prSet presAssocID="{2A4DAAB6-FA4A-4425-811B-E4D87942EECF}" presName="iconSpace" presStyleCnt="0"/>
      <dgm:spPr/>
    </dgm:pt>
    <dgm:pt modelId="{B40FF9CE-8A00-4142-8D42-DAE53A9EE16A}" type="pres">
      <dgm:prSet presAssocID="{2A4DAAB6-FA4A-4425-811B-E4D87942EECF}" presName="parTx" presStyleLbl="revTx" presStyleIdx="2" presStyleCnt="4">
        <dgm:presLayoutVars>
          <dgm:chMax val="0"/>
          <dgm:chPref val="0"/>
        </dgm:presLayoutVars>
      </dgm:prSet>
      <dgm:spPr/>
    </dgm:pt>
    <dgm:pt modelId="{32584E56-7128-4F48-8101-1EEE8F978F5B}" type="pres">
      <dgm:prSet presAssocID="{2A4DAAB6-FA4A-4425-811B-E4D87942EECF}" presName="txSpace" presStyleCnt="0"/>
      <dgm:spPr/>
    </dgm:pt>
    <dgm:pt modelId="{BC3FA5F6-2E24-405A-95DA-CC0A6CC4248B}" type="pres">
      <dgm:prSet presAssocID="{2A4DAAB6-FA4A-4425-811B-E4D87942EECF}" presName="desTx" presStyleLbl="revTx" presStyleIdx="3" presStyleCnt="4">
        <dgm:presLayoutVars/>
      </dgm:prSet>
      <dgm:spPr/>
    </dgm:pt>
  </dgm:ptLst>
  <dgm:cxnLst>
    <dgm:cxn modelId="{622D5A1A-5F93-4991-A664-7F793FE5FE53}" srcId="{2A4DAAB6-FA4A-4425-811B-E4D87942EECF}" destId="{B47E4DEE-DE55-4D73-8C47-CF4885E6AA71}" srcOrd="0" destOrd="0" parTransId="{0CF3F8AA-5EB7-40C3-AB11-13B25613ABBB}" sibTransId="{1A6F4207-5892-447A-AFF8-F940EF10B1EA}"/>
    <dgm:cxn modelId="{F40EA320-F15A-46CF-B590-A75986F027D7}" type="presOf" srcId="{3775BE40-6BFF-4FBC-83A1-27EAA7483B93}" destId="{E99E7E7E-4F17-4E36-8CE3-43D50D2E9B0A}" srcOrd="0" destOrd="0" presId="urn:microsoft.com/office/officeart/2018/2/layout/IconLabelDescriptionList"/>
    <dgm:cxn modelId="{08E09E26-DDCA-4527-BBAA-D454B042F797}" srcId="{7963AC0F-B3AC-498C-9A4B-DD64CCCA9608}" destId="{3775BE40-6BFF-4FBC-83A1-27EAA7483B93}" srcOrd="0" destOrd="0" parTransId="{0A0E9811-0A60-46DA-82DE-972FBB7CAE2E}" sibTransId="{0200EF67-FC57-4339-8384-4E3DD03F26D1}"/>
    <dgm:cxn modelId="{261A7527-C24D-4CAB-A930-7AB0C08EF3A0}" type="presOf" srcId="{7E266560-2401-4DE6-9AF8-25660C3F91C4}" destId="{16ED3E7C-A2A3-43CF-B425-863B46D67F53}" srcOrd="0" destOrd="0" presId="urn:microsoft.com/office/officeart/2018/2/layout/IconLabelDescriptionList"/>
    <dgm:cxn modelId="{B8628A5B-F145-44C1-BA48-A6D8C111EE81}" type="presOf" srcId="{7963AC0F-B3AC-498C-9A4B-DD64CCCA9608}" destId="{50E2BD61-C9E4-4382-8181-A94351FDDEF0}" srcOrd="0" destOrd="0" presId="urn:microsoft.com/office/officeart/2018/2/layout/IconLabelDescriptionList"/>
    <dgm:cxn modelId="{D9F6815C-49D8-4788-AFC2-AADE24E2C38C}" type="presOf" srcId="{2A4DAAB6-FA4A-4425-811B-E4D87942EECF}" destId="{B40FF9CE-8A00-4142-8D42-DAE53A9EE16A}" srcOrd="0" destOrd="0" presId="urn:microsoft.com/office/officeart/2018/2/layout/IconLabelDescriptionList"/>
    <dgm:cxn modelId="{57EB16A2-0B51-445B-92F3-6997E1051C3B}" srcId="{7E266560-2401-4DE6-9AF8-25660C3F91C4}" destId="{2A4DAAB6-FA4A-4425-811B-E4D87942EECF}" srcOrd="1" destOrd="0" parTransId="{B9085AA2-F9B8-459E-AED6-FE484052C72E}" sibTransId="{C1989815-47FB-45D3-96AE-F9C8E4C50212}"/>
    <dgm:cxn modelId="{B0B8C1D2-12EA-478A-AE7F-55FFF1C75467}" srcId="{7E266560-2401-4DE6-9AF8-25660C3F91C4}" destId="{7963AC0F-B3AC-498C-9A4B-DD64CCCA9608}" srcOrd="0" destOrd="0" parTransId="{7389D63B-709E-4A1C-8338-080C1AA5A6F7}" sibTransId="{F8D170DC-FDA5-40F3-88AC-C141E3351ED9}"/>
    <dgm:cxn modelId="{BB1F78EF-8B6E-4488-ACA8-14017E7B6EC7}" type="presOf" srcId="{B47E4DEE-DE55-4D73-8C47-CF4885E6AA71}" destId="{BC3FA5F6-2E24-405A-95DA-CC0A6CC4248B}" srcOrd="0" destOrd="0" presId="urn:microsoft.com/office/officeart/2018/2/layout/IconLabelDescriptionList"/>
    <dgm:cxn modelId="{5A338C03-9190-4641-9487-58EFF0800A6C}" type="presParOf" srcId="{16ED3E7C-A2A3-43CF-B425-863B46D67F53}" destId="{24D55D04-34F2-4271-9659-8E7F9073C1D0}" srcOrd="0" destOrd="0" presId="urn:microsoft.com/office/officeart/2018/2/layout/IconLabelDescriptionList"/>
    <dgm:cxn modelId="{B36DD457-9AA1-422E-907B-BE63466A0F19}" type="presParOf" srcId="{24D55D04-34F2-4271-9659-8E7F9073C1D0}" destId="{480EB5AC-67E1-4998-B736-163C431D2079}" srcOrd="0" destOrd="0" presId="urn:microsoft.com/office/officeart/2018/2/layout/IconLabelDescriptionList"/>
    <dgm:cxn modelId="{34A9E10A-89DE-43DF-863A-F7DE11F50F02}" type="presParOf" srcId="{24D55D04-34F2-4271-9659-8E7F9073C1D0}" destId="{08921339-7BFB-4388-87CB-398B712B876B}" srcOrd="1" destOrd="0" presId="urn:microsoft.com/office/officeart/2018/2/layout/IconLabelDescriptionList"/>
    <dgm:cxn modelId="{7FAC9999-7579-436E-AC05-33CDB07A8167}" type="presParOf" srcId="{24D55D04-34F2-4271-9659-8E7F9073C1D0}" destId="{50E2BD61-C9E4-4382-8181-A94351FDDEF0}" srcOrd="2" destOrd="0" presId="urn:microsoft.com/office/officeart/2018/2/layout/IconLabelDescriptionList"/>
    <dgm:cxn modelId="{3B574C2E-3759-4A06-88F3-9D0FFB1D8E54}" type="presParOf" srcId="{24D55D04-34F2-4271-9659-8E7F9073C1D0}" destId="{856200F3-BA0F-400C-B392-12B9AEF5D327}" srcOrd="3" destOrd="0" presId="urn:microsoft.com/office/officeart/2018/2/layout/IconLabelDescriptionList"/>
    <dgm:cxn modelId="{59809DB2-9C1D-4EB5-B12F-2F77D85B93C4}" type="presParOf" srcId="{24D55D04-34F2-4271-9659-8E7F9073C1D0}" destId="{E99E7E7E-4F17-4E36-8CE3-43D50D2E9B0A}" srcOrd="4" destOrd="0" presId="urn:microsoft.com/office/officeart/2018/2/layout/IconLabelDescriptionList"/>
    <dgm:cxn modelId="{4548F2A7-A8D7-40B0-B586-27C6EF38C589}" type="presParOf" srcId="{16ED3E7C-A2A3-43CF-B425-863B46D67F53}" destId="{19D61DA7-A9EC-48B0-BDA8-F9725EE221AC}" srcOrd="1" destOrd="0" presId="urn:microsoft.com/office/officeart/2018/2/layout/IconLabelDescriptionList"/>
    <dgm:cxn modelId="{4D0B73C2-C78B-4A88-BE1C-95EB4BE06296}" type="presParOf" srcId="{16ED3E7C-A2A3-43CF-B425-863B46D67F53}" destId="{FD42A89D-5AE8-4C30-8574-FC6D4B392CC1}" srcOrd="2" destOrd="0" presId="urn:microsoft.com/office/officeart/2018/2/layout/IconLabelDescriptionList"/>
    <dgm:cxn modelId="{0BF196FD-9329-4D4F-8E6A-EE1B1C321CB4}" type="presParOf" srcId="{FD42A89D-5AE8-4C30-8574-FC6D4B392CC1}" destId="{4A5CFFE8-6BE1-4EFF-B3AB-A2C9C63116AE}" srcOrd="0" destOrd="0" presId="urn:microsoft.com/office/officeart/2018/2/layout/IconLabelDescriptionList"/>
    <dgm:cxn modelId="{78ED49A7-C9EF-405D-B26A-607E3B869AFD}" type="presParOf" srcId="{FD42A89D-5AE8-4C30-8574-FC6D4B392CC1}" destId="{9EE722BB-5A44-4863-83B4-AA5745CADC28}" srcOrd="1" destOrd="0" presId="urn:microsoft.com/office/officeart/2018/2/layout/IconLabelDescriptionList"/>
    <dgm:cxn modelId="{6AB80F67-69DE-49BB-A452-34294FC32CBD}" type="presParOf" srcId="{FD42A89D-5AE8-4C30-8574-FC6D4B392CC1}" destId="{B40FF9CE-8A00-4142-8D42-DAE53A9EE16A}" srcOrd="2" destOrd="0" presId="urn:microsoft.com/office/officeart/2018/2/layout/IconLabelDescriptionList"/>
    <dgm:cxn modelId="{83A49FCA-5C4D-4855-8309-76580CC195D1}" type="presParOf" srcId="{FD42A89D-5AE8-4C30-8574-FC6D4B392CC1}" destId="{32584E56-7128-4F48-8101-1EEE8F978F5B}" srcOrd="3" destOrd="0" presId="urn:microsoft.com/office/officeart/2018/2/layout/IconLabelDescriptionList"/>
    <dgm:cxn modelId="{73C4BE72-2DC6-45EF-BDB2-FDB5681A13A9}" type="presParOf" srcId="{FD42A89D-5AE8-4C30-8574-FC6D4B392CC1}" destId="{BC3FA5F6-2E24-405A-95DA-CC0A6CC4248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72BD48-60E1-4536-8E7A-E66E4D87305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57A5C8B-72F0-4C94-9B3F-2B539349B832}">
      <dgm:prSet/>
      <dgm:spPr/>
      <dgm:t>
        <a:bodyPr/>
        <a:lstStyle/>
        <a:p>
          <a:r>
            <a:rPr lang="en-US"/>
            <a:t>Download of finalize bucket files and log files from S3.</a:t>
          </a:r>
        </a:p>
      </dgm:t>
    </dgm:pt>
    <dgm:pt modelId="{60BF5172-2333-4BB6-8304-38B4E401F5E4}" type="parTrans" cxnId="{7223BEC8-187D-48E1-B61D-A799A579518F}">
      <dgm:prSet/>
      <dgm:spPr/>
      <dgm:t>
        <a:bodyPr/>
        <a:lstStyle/>
        <a:p>
          <a:endParaRPr lang="en-US"/>
        </a:p>
      </dgm:t>
    </dgm:pt>
    <dgm:pt modelId="{D576C994-B7F6-4376-B550-373568CC25E8}" type="sibTrans" cxnId="{7223BEC8-187D-48E1-B61D-A799A579518F}">
      <dgm:prSet/>
      <dgm:spPr/>
      <dgm:t>
        <a:bodyPr/>
        <a:lstStyle/>
        <a:p>
          <a:endParaRPr lang="en-US"/>
        </a:p>
      </dgm:t>
    </dgm:pt>
    <dgm:pt modelId="{46E9BB38-4FAA-4935-9335-F6D66CC3E0A4}">
      <dgm:prSet/>
      <dgm:spPr/>
      <dgm:t>
        <a:bodyPr/>
        <a:lstStyle/>
        <a:p>
          <a:r>
            <a:rPr lang="en-US"/>
            <a:t>Reading of the data into in – memory buffers.</a:t>
          </a:r>
        </a:p>
      </dgm:t>
    </dgm:pt>
    <dgm:pt modelId="{34A90965-D36F-4AC4-84D1-8F785768F95B}" type="parTrans" cxnId="{2350F30F-F0E4-4636-9A5F-82985E34BE08}">
      <dgm:prSet/>
      <dgm:spPr/>
      <dgm:t>
        <a:bodyPr/>
        <a:lstStyle/>
        <a:p>
          <a:endParaRPr lang="en-US"/>
        </a:p>
      </dgm:t>
    </dgm:pt>
    <dgm:pt modelId="{72C2EEFF-9863-47F5-84E2-D1B275B80633}" type="sibTrans" cxnId="{2350F30F-F0E4-4636-9A5F-82985E34BE08}">
      <dgm:prSet/>
      <dgm:spPr/>
      <dgm:t>
        <a:bodyPr/>
        <a:lstStyle/>
        <a:p>
          <a:endParaRPr lang="en-US"/>
        </a:p>
      </dgm:t>
    </dgm:pt>
    <dgm:pt modelId="{49DCCC4A-4830-4FD7-8382-033E6103EBE5}">
      <dgm:prSet/>
      <dgm:spPr/>
      <dgm:t>
        <a:bodyPr/>
        <a:lstStyle/>
        <a:p>
          <a:r>
            <a:rPr lang="en-US"/>
            <a:t>Update of relevant page index and page offset.</a:t>
          </a:r>
        </a:p>
      </dgm:t>
    </dgm:pt>
    <dgm:pt modelId="{53D2795B-2A7A-436F-B2AA-B928C2F51092}" type="parTrans" cxnId="{0A318CAF-C645-4D23-8F1B-AD57B7402D9F}">
      <dgm:prSet/>
      <dgm:spPr/>
      <dgm:t>
        <a:bodyPr/>
        <a:lstStyle/>
        <a:p>
          <a:endParaRPr lang="en-US"/>
        </a:p>
      </dgm:t>
    </dgm:pt>
    <dgm:pt modelId="{8B3A55E5-1F61-4924-9A8B-B888A574899F}" type="sibTrans" cxnId="{0A318CAF-C645-4D23-8F1B-AD57B7402D9F}">
      <dgm:prSet/>
      <dgm:spPr/>
      <dgm:t>
        <a:bodyPr/>
        <a:lstStyle/>
        <a:p>
          <a:endParaRPr lang="en-US"/>
        </a:p>
      </dgm:t>
    </dgm:pt>
    <dgm:pt modelId="{2D8A8ACA-B2D1-47B5-AE34-476317CDD60C}">
      <dgm:prSet/>
      <dgm:spPr/>
      <dgm:t>
        <a:bodyPr/>
        <a:lstStyle/>
        <a:p>
          <a:r>
            <a:rPr lang="en-US"/>
            <a:t>Replay of log files to ensure that all updates are applied.</a:t>
          </a:r>
        </a:p>
      </dgm:t>
    </dgm:pt>
    <dgm:pt modelId="{884956F5-60FB-4F61-9F9B-C2EE7813E25B}" type="parTrans" cxnId="{75D1A5EB-5D80-49E8-AB5B-C01D4B37E276}">
      <dgm:prSet/>
      <dgm:spPr/>
      <dgm:t>
        <a:bodyPr/>
        <a:lstStyle/>
        <a:p>
          <a:endParaRPr lang="en-US"/>
        </a:p>
      </dgm:t>
    </dgm:pt>
    <dgm:pt modelId="{10445512-B77E-4C2B-B335-DAA3E8ADD3F9}" type="sibTrans" cxnId="{75D1A5EB-5D80-49E8-AB5B-C01D4B37E276}">
      <dgm:prSet/>
      <dgm:spPr/>
      <dgm:t>
        <a:bodyPr/>
        <a:lstStyle/>
        <a:p>
          <a:endParaRPr lang="en-US"/>
        </a:p>
      </dgm:t>
    </dgm:pt>
    <dgm:pt modelId="{3D2A82AD-8D5E-47C0-B712-DB2FC3FB5035}">
      <dgm:prSet/>
      <dgm:spPr/>
      <dgm:t>
        <a:bodyPr/>
        <a:lstStyle/>
        <a:p>
          <a:r>
            <a:rPr lang="en-US"/>
            <a:t>Seeking of the latest offset  from the log files to ensure continuity in data ingestion and processing</a:t>
          </a:r>
        </a:p>
      </dgm:t>
    </dgm:pt>
    <dgm:pt modelId="{4ACB845D-176E-4E88-9282-26284D87362B}" type="parTrans" cxnId="{650DAA8B-5F85-4D96-AD9D-49775AFF754A}">
      <dgm:prSet/>
      <dgm:spPr/>
      <dgm:t>
        <a:bodyPr/>
        <a:lstStyle/>
        <a:p>
          <a:endParaRPr lang="en-US"/>
        </a:p>
      </dgm:t>
    </dgm:pt>
    <dgm:pt modelId="{1704FD06-B6F9-4F82-8C52-9C49DB9B0EB8}" type="sibTrans" cxnId="{650DAA8B-5F85-4D96-AD9D-49775AFF754A}">
      <dgm:prSet/>
      <dgm:spPr/>
      <dgm:t>
        <a:bodyPr/>
        <a:lstStyle/>
        <a:p>
          <a:endParaRPr lang="en-US"/>
        </a:p>
      </dgm:t>
    </dgm:pt>
    <dgm:pt modelId="{71C4BB3E-FDA5-4D4B-A29C-A1E3A9FEC512}" type="pres">
      <dgm:prSet presAssocID="{4D72BD48-60E1-4536-8E7A-E66E4D87305A}" presName="vert0" presStyleCnt="0">
        <dgm:presLayoutVars>
          <dgm:dir/>
          <dgm:animOne val="branch"/>
          <dgm:animLvl val="lvl"/>
        </dgm:presLayoutVars>
      </dgm:prSet>
      <dgm:spPr/>
    </dgm:pt>
    <dgm:pt modelId="{079A0B06-F035-4504-B7EB-5B2CC367F08A}" type="pres">
      <dgm:prSet presAssocID="{857A5C8B-72F0-4C94-9B3F-2B539349B832}" presName="thickLine" presStyleLbl="alignNode1" presStyleIdx="0" presStyleCnt="5"/>
      <dgm:spPr/>
    </dgm:pt>
    <dgm:pt modelId="{3DA36EA4-F529-4854-9C88-E9D9458554B6}" type="pres">
      <dgm:prSet presAssocID="{857A5C8B-72F0-4C94-9B3F-2B539349B832}" presName="horz1" presStyleCnt="0"/>
      <dgm:spPr/>
    </dgm:pt>
    <dgm:pt modelId="{CEE5880E-BCC9-4C04-8898-D1EB6216C861}" type="pres">
      <dgm:prSet presAssocID="{857A5C8B-72F0-4C94-9B3F-2B539349B832}" presName="tx1" presStyleLbl="revTx" presStyleIdx="0" presStyleCnt="5"/>
      <dgm:spPr/>
    </dgm:pt>
    <dgm:pt modelId="{8764B105-FD77-47FE-9814-AB7E977B5B72}" type="pres">
      <dgm:prSet presAssocID="{857A5C8B-72F0-4C94-9B3F-2B539349B832}" presName="vert1" presStyleCnt="0"/>
      <dgm:spPr/>
    </dgm:pt>
    <dgm:pt modelId="{D87EE157-0B27-43ED-90E4-B96021405936}" type="pres">
      <dgm:prSet presAssocID="{46E9BB38-4FAA-4935-9335-F6D66CC3E0A4}" presName="thickLine" presStyleLbl="alignNode1" presStyleIdx="1" presStyleCnt="5"/>
      <dgm:spPr/>
    </dgm:pt>
    <dgm:pt modelId="{183A6D0A-A934-4D45-956C-CBE78DEF3461}" type="pres">
      <dgm:prSet presAssocID="{46E9BB38-4FAA-4935-9335-F6D66CC3E0A4}" presName="horz1" presStyleCnt="0"/>
      <dgm:spPr/>
    </dgm:pt>
    <dgm:pt modelId="{1BE2C348-8F15-4EE2-9949-AEFA3C379544}" type="pres">
      <dgm:prSet presAssocID="{46E9BB38-4FAA-4935-9335-F6D66CC3E0A4}" presName="tx1" presStyleLbl="revTx" presStyleIdx="1" presStyleCnt="5"/>
      <dgm:spPr/>
    </dgm:pt>
    <dgm:pt modelId="{6597941A-13D3-40B4-A905-92A28F0F1225}" type="pres">
      <dgm:prSet presAssocID="{46E9BB38-4FAA-4935-9335-F6D66CC3E0A4}" presName="vert1" presStyleCnt="0"/>
      <dgm:spPr/>
    </dgm:pt>
    <dgm:pt modelId="{AC8FC8EA-B8D7-49A2-8679-D555A9A732DC}" type="pres">
      <dgm:prSet presAssocID="{49DCCC4A-4830-4FD7-8382-033E6103EBE5}" presName="thickLine" presStyleLbl="alignNode1" presStyleIdx="2" presStyleCnt="5"/>
      <dgm:spPr/>
    </dgm:pt>
    <dgm:pt modelId="{A1905F83-1364-4D7F-A1E6-7BF281400A15}" type="pres">
      <dgm:prSet presAssocID="{49DCCC4A-4830-4FD7-8382-033E6103EBE5}" presName="horz1" presStyleCnt="0"/>
      <dgm:spPr/>
    </dgm:pt>
    <dgm:pt modelId="{9814D26C-6313-49D7-8DDD-B48B4440D97F}" type="pres">
      <dgm:prSet presAssocID="{49DCCC4A-4830-4FD7-8382-033E6103EBE5}" presName="tx1" presStyleLbl="revTx" presStyleIdx="2" presStyleCnt="5"/>
      <dgm:spPr/>
    </dgm:pt>
    <dgm:pt modelId="{E977699D-51C4-43D7-894B-4AED0A02C07B}" type="pres">
      <dgm:prSet presAssocID="{49DCCC4A-4830-4FD7-8382-033E6103EBE5}" presName="vert1" presStyleCnt="0"/>
      <dgm:spPr/>
    </dgm:pt>
    <dgm:pt modelId="{C6879BE6-824D-4C21-BEAC-125701FB32B9}" type="pres">
      <dgm:prSet presAssocID="{2D8A8ACA-B2D1-47B5-AE34-476317CDD60C}" presName="thickLine" presStyleLbl="alignNode1" presStyleIdx="3" presStyleCnt="5"/>
      <dgm:spPr/>
    </dgm:pt>
    <dgm:pt modelId="{BD3AF188-E784-45F1-86EE-8ECF7053623F}" type="pres">
      <dgm:prSet presAssocID="{2D8A8ACA-B2D1-47B5-AE34-476317CDD60C}" presName="horz1" presStyleCnt="0"/>
      <dgm:spPr/>
    </dgm:pt>
    <dgm:pt modelId="{4C5CBBCA-71B5-4217-B255-889EF6045558}" type="pres">
      <dgm:prSet presAssocID="{2D8A8ACA-B2D1-47B5-AE34-476317CDD60C}" presName="tx1" presStyleLbl="revTx" presStyleIdx="3" presStyleCnt="5"/>
      <dgm:spPr/>
    </dgm:pt>
    <dgm:pt modelId="{A7901A4F-A131-444B-82CC-5A1851520431}" type="pres">
      <dgm:prSet presAssocID="{2D8A8ACA-B2D1-47B5-AE34-476317CDD60C}" presName="vert1" presStyleCnt="0"/>
      <dgm:spPr/>
    </dgm:pt>
    <dgm:pt modelId="{9A1E4336-E49A-4CF9-913B-F4733716B97C}" type="pres">
      <dgm:prSet presAssocID="{3D2A82AD-8D5E-47C0-B712-DB2FC3FB5035}" presName="thickLine" presStyleLbl="alignNode1" presStyleIdx="4" presStyleCnt="5"/>
      <dgm:spPr/>
    </dgm:pt>
    <dgm:pt modelId="{C45A5C4B-1FC1-467E-B59A-4F12982589E3}" type="pres">
      <dgm:prSet presAssocID="{3D2A82AD-8D5E-47C0-B712-DB2FC3FB5035}" presName="horz1" presStyleCnt="0"/>
      <dgm:spPr/>
    </dgm:pt>
    <dgm:pt modelId="{CFA52C90-7D1A-4627-9617-6CF6F23FED7E}" type="pres">
      <dgm:prSet presAssocID="{3D2A82AD-8D5E-47C0-B712-DB2FC3FB5035}" presName="tx1" presStyleLbl="revTx" presStyleIdx="4" presStyleCnt="5"/>
      <dgm:spPr/>
    </dgm:pt>
    <dgm:pt modelId="{E9F8AE31-1436-458B-AF67-22F571C21D3D}" type="pres">
      <dgm:prSet presAssocID="{3D2A82AD-8D5E-47C0-B712-DB2FC3FB5035}" presName="vert1" presStyleCnt="0"/>
      <dgm:spPr/>
    </dgm:pt>
  </dgm:ptLst>
  <dgm:cxnLst>
    <dgm:cxn modelId="{C28D8C0B-49A6-460F-AB40-F1BC8AFF387F}" type="presOf" srcId="{4D72BD48-60E1-4536-8E7A-E66E4D87305A}" destId="{71C4BB3E-FDA5-4D4B-A29C-A1E3A9FEC512}" srcOrd="0" destOrd="0" presId="urn:microsoft.com/office/officeart/2008/layout/LinedList"/>
    <dgm:cxn modelId="{2350F30F-F0E4-4636-9A5F-82985E34BE08}" srcId="{4D72BD48-60E1-4536-8E7A-E66E4D87305A}" destId="{46E9BB38-4FAA-4935-9335-F6D66CC3E0A4}" srcOrd="1" destOrd="0" parTransId="{34A90965-D36F-4AC4-84D1-8F785768F95B}" sibTransId="{72C2EEFF-9863-47F5-84E2-D1B275B80633}"/>
    <dgm:cxn modelId="{1A6EE626-7FB0-4451-8AA1-D3211CD7503C}" type="presOf" srcId="{857A5C8B-72F0-4C94-9B3F-2B539349B832}" destId="{CEE5880E-BCC9-4C04-8898-D1EB6216C861}" srcOrd="0" destOrd="0" presId="urn:microsoft.com/office/officeart/2008/layout/LinedList"/>
    <dgm:cxn modelId="{9BE99689-F8BE-44BE-B953-056BC7777D06}" type="presOf" srcId="{49DCCC4A-4830-4FD7-8382-033E6103EBE5}" destId="{9814D26C-6313-49D7-8DDD-B48B4440D97F}" srcOrd="0" destOrd="0" presId="urn:microsoft.com/office/officeart/2008/layout/LinedList"/>
    <dgm:cxn modelId="{650DAA8B-5F85-4D96-AD9D-49775AFF754A}" srcId="{4D72BD48-60E1-4536-8E7A-E66E4D87305A}" destId="{3D2A82AD-8D5E-47C0-B712-DB2FC3FB5035}" srcOrd="4" destOrd="0" parTransId="{4ACB845D-176E-4E88-9282-26284D87362B}" sibTransId="{1704FD06-B6F9-4F82-8C52-9C49DB9B0EB8}"/>
    <dgm:cxn modelId="{0A318CAF-C645-4D23-8F1B-AD57B7402D9F}" srcId="{4D72BD48-60E1-4536-8E7A-E66E4D87305A}" destId="{49DCCC4A-4830-4FD7-8382-033E6103EBE5}" srcOrd="2" destOrd="0" parTransId="{53D2795B-2A7A-436F-B2AA-B928C2F51092}" sibTransId="{8B3A55E5-1F61-4924-9A8B-B888A574899F}"/>
    <dgm:cxn modelId="{B346CAB1-8387-4854-82E9-E1532E617A64}" type="presOf" srcId="{46E9BB38-4FAA-4935-9335-F6D66CC3E0A4}" destId="{1BE2C348-8F15-4EE2-9949-AEFA3C379544}" srcOrd="0" destOrd="0" presId="urn:microsoft.com/office/officeart/2008/layout/LinedList"/>
    <dgm:cxn modelId="{B18B21B5-A995-455C-BD51-6C9EF9DE581D}" type="presOf" srcId="{2D8A8ACA-B2D1-47B5-AE34-476317CDD60C}" destId="{4C5CBBCA-71B5-4217-B255-889EF6045558}" srcOrd="0" destOrd="0" presId="urn:microsoft.com/office/officeart/2008/layout/LinedList"/>
    <dgm:cxn modelId="{7223BEC8-187D-48E1-B61D-A799A579518F}" srcId="{4D72BD48-60E1-4536-8E7A-E66E4D87305A}" destId="{857A5C8B-72F0-4C94-9B3F-2B539349B832}" srcOrd="0" destOrd="0" parTransId="{60BF5172-2333-4BB6-8304-38B4E401F5E4}" sibTransId="{D576C994-B7F6-4376-B550-373568CC25E8}"/>
    <dgm:cxn modelId="{5F0BCED6-210C-4460-AAEE-14D60D096BA3}" type="presOf" srcId="{3D2A82AD-8D5E-47C0-B712-DB2FC3FB5035}" destId="{CFA52C90-7D1A-4627-9617-6CF6F23FED7E}" srcOrd="0" destOrd="0" presId="urn:microsoft.com/office/officeart/2008/layout/LinedList"/>
    <dgm:cxn modelId="{75D1A5EB-5D80-49E8-AB5B-C01D4B37E276}" srcId="{4D72BD48-60E1-4536-8E7A-E66E4D87305A}" destId="{2D8A8ACA-B2D1-47B5-AE34-476317CDD60C}" srcOrd="3" destOrd="0" parTransId="{884956F5-60FB-4F61-9F9B-C2EE7813E25B}" sibTransId="{10445512-B77E-4C2B-B335-DAA3E8ADD3F9}"/>
    <dgm:cxn modelId="{50F4B4F1-268C-4CB4-A22B-A418E6B09466}" type="presParOf" srcId="{71C4BB3E-FDA5-4D4B-A29C-A1E3A9FEC512}" destId="{079A0B06-F035-4504-B7EB-5B2CC367F08A}" srcOrd="0" destOrd="0" presId="urn:microsoft.com/office/officeart/2008/layout/LinedList"/>
    <dgm:cxn modelId="{E9CBF82A-B52D-49F9-97CA-A741B13EE67A}" type="presParOf" srcId="{71C4BB3E-FDA5-4D4B-A29C-A1E3A9FEC512}" destId="{3DA36EA4-F529-4854-9C88-E9D9458554B6}" srcOrd="1" destOrd="0" presId="urn:microsoft.com/office/officeart/2008/layout/LinedList"/>
    <dgm:cxn modelId="{D17495D0-824C-45FA-A8EA-D9B1361FE476}" type="presParOf" srcId="{3DA36EA4-F529-4854-9C88-E9D9458554B6}" destId="{CEE5880E-BCC9-4C04-8898-D1EB6216C861}" srcOrd="0" destOrd="0" presId="urn:microsoft.com/office/officeart/2008/layout/LinedList"/>
    <dgm:cxn modelId="{42139624-4149-462D-8E2E-382FAA51BC22}" type="presParOf" srcId="{3DA36EA4-F529-4854-9C88-E9D9458554B6}" destId="{8764B105-FD77-47FE-9814-AB7E977B5B72}" srcOrd="1" destOrd="0" presId="urn:microsoft.com/office/officeart/2008/layout/LinedList"/>
    <dgm:cxn modelId="{D789A014-1CE1-43AA-865E-57E59ECF948F}" type="presParOf" srcId="{71C4BB3E-FDA5-4D4B-A29C-A1E3A9FEC512}" destId="{D87EE157-0B27-43ED-90E4-B96021405936}" srcOrd="2" destOrd="0" presId="urn:microsoft.com/office/officeart/2008/layout/LinedList"/>
    <dgm:cxn modelId="{B200449B-0AE0-464D-ABEF-23B4A3E4FD5B}" type="presParOf" srcId="{71C4BB3E-FDA5-4D4B-A29C-A1E3A9FEC512}" destId="{183A6D0A-A934-4D45-956C-CBE78DEF3461}" srcOrd="3" destOrd="0" presId="urn:microsoft.com/office/officeart/2008/layout/LinedList"/>
    <dgm:cxn modelId="{8809DCE2-9044-49A3-A577-1361E9A8317B}" type="presParOf" srcId="{183A6D0A-A934-4D45-956C-CBE78DEF3461}" destId="{1BE2C348-8F15-4EE2-9949-AEFA3C379544}" srcOrd="0" destOrd="0" presId="urn:microsoft.com/office/officeart/2008/layout/LinedList"/>
    <dgm:cxn modelId="{3700490A-F2F8-4890-8236-CE9E6B4795D8}" type="presParOf" srcId="{183A6D0A-A934-4D45-956C-CBE78DEF3461}" destId="{6597941A-13D3-40B4-A905-92A28F0F1225}" srcOrd="1" destOrd="0" presId="urn:microsoft.com/office/officeart/2008/layout/LinedList"/>
    <dgm:cxn modelId="{C742B358-A868-4971-B555-8902ACED1E34}" type="presParOf" srcId="{71C4BB3E-FDA5-4D4B-A29C-A1E3A9FEC512}" destId="{AC8FC8EA-B8D7-49A2-8679-D555A9A732DC}" srcOrd="4" destOrd="0" presId="urn:microsoft.com/office/officeart/2008/layout/LinedList"/>
    <dgm:cxn modelId="{9BD0F348-A642-4C9B-8159-48E121B4AB50}" type="presParOf" srcId="{71C4BB3E-FDA5-4D4B-A29C-A1E3A9FEC512}" destId="{A1905F83-1364-4D7F-A1E6-7BF281400A15}" srcOrd="5" destOrd="0" presId="urn:microsoft.com/office/officeart/2008/layout/LinedList"/>
    <dgm:cxn modelId="{414F59D0-9845-4D9F-BD78-85627B02755D}" type="presParOf" srcId="{A1905F83-1364-4D7F-A1E6-7BF281400A15}" destId="{9814D26C-6313-49D7-8DDD-B48B4440D97F}" srcOrd="0" destOrd="0" presId="urn:microsoft.com/office/officeart/2008/layout/LinedList"/>
    <dgm:cxn modelId="{4DF9AF7A-00B3-4635-BC61-FC291380E594}" type="presParOf" srcId="{A1905F83-1364-4D7F-A1E6-7BF281400A15}" destId="{E977699D-51C4-43D7-894B-4AED0A02C07B}" srcOrd="1" destOrd="0" presId="urn:microsoft.com/office/officeart/2008/layout/LinedList"/>
    <dgm:cxn modelId="{9C30D20A-8F6B-4C82-B787-AE736716CEA6}" type="presParOf" srcId="{71C4BB3E-FDA5-4D4B-A29C-A1E3A9FEC512}" destId="{C6879BE6-824D-4C21-BEAC-125701FB32B9}" srcOrd="6" destOrd="0" presId="urn:microsoft.com/office/officeart/2008/layout/LinedList"/>
    <dgm:cxn modelId="{60B8CCAC-F585-4443-B881-F61AFE50DE63}" type="presParOf" srcId="{71C4BB3E-FDA5-4D4B-A29C-A1E3A9FEC512}" destId="{BD3AF188-E784-45F1-86EE-8ECF7053623F}" srcOrd="7" destOrd="0" presId="urn:microsoft.com/office/officeart/2008/layout/LinedList"/>
    <dgm:cxn modelId="{1BD26A4B-1563-4E97-8B09-F0143A162B15}" type="presParOf" srcId="{BD3AF188-E784-45F1-86EE-8ECF7053623F}" destId="{4C5CBBCA-71B5-4217-B255-889EF6045558}" srcOrd="0" destOrd="0" presId="urn:microsoft.com/office/officeart/2008/layout/LinedList"/>
    <dgm:cxn modelId="{3EA1D7CB-8EC3-47E5-95A1-5D84B05241D9}" type="presParOf" srcId="{BD3AF188-E784-45F1-86EE-8ECF7053623F}" destId="{A7901A4F-A131-444B-82CC-5A1851520431}" srcOrd="1" destOrd="0" presId="urn:microsoft.com/office/officeart/2008/layout/LinedList"/>
    <dgm:cxn modelId="{A463EFAA-D8F3-4E19-AC84-F8C8395216EF}" type="presParOf" srcId="{71C4BB3E-FDA5-4D4B-A29C-A1E3A9FEC512}" destId="{9A1E4336-E49A-4CF9-913B-F4733716B97C}" srcOrd="8" destOrd="0" presId="urn:microsoft.com/office/officeart/2008/layout/LinedList"/>
    <dgm:cxn modelId="{DE699FFB-18FD-4B1C-AF34-F036D8B24907}" type="presParOf" srcId="{71C4BB3E-FDA5-4D4B-A29C-A1E3A9FEC512}" destId="{C45A5C4B-1FC1-467E-B59A-4F12982589E3}" srcOrd="9" destOrd="0" presId="urn:microsoft.com/office/officeart/2008/layout/LinedList"/>
    <dgm:cxn modelId="{FEB5D992-E286-437B-B834-95CB4499BF2C}" type="presParOf" srcId="{C45A5C4B-1FC1-467E-B59A-4F12982589E3}" destId="{CFA52C90-7D1A-4627-9617-6CF6F23FED7E}" srcOrd="0" destOrd="0" presId="urn:microsoft.com/office/officeart/2008/layout/LinedList"/>
    <dgm:cxn modelId="{AEC29D43-5B19-4238-9E22-38E7012859A4}" type="presParOf" srcId="{C45A5C4B-1FC1-467E-B59A-4F12982589E3}" destId="{E9F8AE31-1436-458B-AF67-22F571C21D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31BC97-B3CB-4639-A964-E2AC653AC2F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CE0ADBE-807B-44F3-97AF-713CA3B6A076}">
      <dgm:prSet/>
      <dgm:spPr/>
      <dgm:t>
        <a:bodyPr/>
        <a:lstStyle/>
        <a:p>
          <a:r>
            <a:rPr lang="en-US"/>
            <a:t>Stores long term metrics data.</a:t>
          </a:r>
        </a:p>
      </dgm:t>
    </dgm:pt>
    <dgm:pt modelId="{5B58133E-903C-4DE6-AB40-0504E81FBF00}" type="parTrans" cxnId="{13FECA2B-440F-442F-965B-508F44DFCAA8}">
      <dgm:prSet/>
      <dgm:spPr/>
      <dgm:t>
        <a:bodyPr/>
        <a:lstStyle/>
        <a:p>
          <a:endParaRPr lang="en-US"/>
        </a:p>
      </dgm:t>
    </dgm:pt>
    <dgm:pt modelId="{8749A39E-0616-4108-B067-286C3C4EA3C0}" type="sibTrans" cxnId="{13FECA2B-440F-442F-965B-508F44DFCAA8}">
      <dgm:prSet/>
      <dgm:spPr/>
      <dgm:t>
        <a:bodyPr/>
        <a:lstStyle/>
        <a:p>
          <a:endParaRPr lang="en-US"/>
        </a:p>
      </dgm:t>
    </dgm:pt>
    <dgm:pt modelId="{0EEC0524-AB14-4A7F-BA2D-B279385EB81B}">
      <dgm:prSet/>
      <dgm:spPr/>
      <dgm:t>
        <a:bodyPr/>
        <a:lstStyle/>
        <a:p>
          <a:r>
            <a:rPr lang="en-US"/>
            <a:t>Ingests the data prepared by the compactor from AWS S3.</a:t>
          </a:r>
        </a:p>
      </dgm:t>
    </dgm:pt>
    <dgm:pt modelId="{6D87EF7B-68D0-4B8A-B752-35920943159D}" type="parTrans" cxnId="{A5AAC5D6-33CA-4AD0-BD37-0209316D278F}">
      <dgm:prSet/>
      <dgm:spPr/>
      <dgm:t>
        <a:bodyPr/>
        <a:lstStyle/>
        <a:p>
          <a:endParaRPr lang="en-US"/>
        </a:p>
      </dgm:t>
    </dgm:pt>
    <dgm:pt modelId="{DAF6578C-9291-4958-9464-86169C6F4601}" type="sibTrans" cxnId="{A5AAC5D6-33CA-4AD0-BD37-0209316D278F}">
      <dgm:prSet/>
      <dgm:spPr/>
      <dgm:t>
        <a:bodyPr/>
        <a:lstStyle/>
        <a:p>
          <a:endParaRPr lang="en-US"/>
        </a:p>
      </dgm:t>
    </dgm:pt>
    <dgm:pt modelId="{E58F5F84-852A-4F7B-9436-987E8AFBC0FA}">
      <dgm:prSet/>
      <dgm:spPr/>
      <dgm:t>
        <a:bodyPr/>
        <a:lstStyle/>
        <a:p>
          <a:r>
            <a:rPr lang="en-US"/>
            <a:t>Uses </a:t>
          </a:r>
          <a:r>
            <a:rPr lang="en-US" err="1"/>
            <a:t>RockDB</a:t>
          </a:r>
          <a:r>
            <a:rPr lang="en-US"/>
            <a:t> bulk ingestion API for SST ingestion of not ingested buckets.</a:t>
          </a:r>
        </a:p>
      </dgm:t>
    </dgm:pt>
    <dgm:pt modelId="{96D391A4-A015-498D-9E1D-E4924392B500}" type="parTrans" cxnId="{81416443-89D1-4C1E-87D9-449A6C6922B3}">
      <dgm:prSet/>
      <dgm:spPr/>
      <dgm:t>
        <a:bodyPr/>
        <a:lstStyle/>
        <a:p>
          <a:endParaRPr lang="en-US"/>
        </a:p>
      </dgm:t>
    </dgm:pt>
    <dgm:pt modelId="{3881E530-E1FB-4F62-83E0-847C04F34E28}" type="sibTrans" cxnId="{81416443-89D1-4C1E-87D9-449A6C6922B3}">
      <dgm:prSet/>
      <dgm:spPr/>
      <dgm:t>
        <a:bodyPr/>
        <a:lstStyle/>
        <a:p>
          <a:endParaRPr lang="en-US"/>
        </a:p>
      </dgm:t>
    </dgm:pt>
    <dgm:pt modelId="{B92AA707-906F-4CEE-83D6-D0C3CAAB128A}">
      <dgm:prSet/>
      <dgm:spPr/>
      <dgm:t>
        <a:bodyPr/>
        <a:lstStyle/>
        <a:p>
          <a:r>
            <a:rPr lang="en-US"/>
            <a:t>Controls location of data with the local persistent storage of </a:t>
          </a:r>
          <a:r>
            <a:rPr lang="en-US" err="1"/>
            <a:t>RockDB</a:t>
          </a:r>
          <a:r>
            <a:rPr lang="en-US"/>
            <a:t>.</a:t>
          </a:r>
        </a:p>
      </dgm:t>
    </dgm:pt>
    <dgm:pt modelId="{39BADFAC-79F0-43E1-BC4C-7D7F578551FD}" type="parTrans" cxnId="{829BE30D-D377-47A8-A42D-05F44D32ED4F}">
      <dgm:prSet/>
      <dgm:spPr/>
      <dgm:t>
        <a:bodyPr/>
        <a:lstStyle/>
        <a:p>
          <a:endParaRPr lang="en-US"/>
        </a:p>
      </dgm:t>
    </dgm:pt>
    <dgm:pt modelId="{B6D564B9-D7B0-4CC8-928E-0403B67DBA82}" type="sibTrans" cxnId="{829BE30D-D377-47A8-A42D-05F44D32ED4F}">
      <dgm:prSet/>
      <dgm:spPr/>
      <dgm:t>
        <a:bodyPr/>
        <a:lstStyle/>
        <a:p>
          <a:endParaRPr lang="en-US"/>
        </a:p>
      </dgm:t>
    </dgm:pt>
    <dgm:pt modelId="{DF9FE1CF-4C46-4DC0-9960-EB7CD54E5654}">
      <dgm:prSet/>
      <dgm:spPr/>
      <dgm:t>
        <a:bodyPr/>
        <a:lstStyle/>
        <a:p>
          <a:r>
            <a:rPr lang="en-US"/>
            <a:t>Storage nodes perform local aggregation of data</a:t>
          </a:r>
          <a:r>
            <a:rPr lang="en-US">
              <a:latin typeface="Aptos Display" panose="02110004020202020204"/>
            </a:rPr>
            <a:t>.</a:t>
          </a:r>
          <a:r>
            <a:rPr lang="en-US"/>
            <a:t> </a:t>
          </a:r>
        </a:p>
      </dgm:t>
    </dgm:pt>
    <dgm:pt modelId="{30466717-0F64-4D42-A6CB-1C64B9D863F9}" type="parTrans" cxnId="{0CE1F835-0600-4D91-B0BE-E825CC2E6926}">
      <dgm:prSet/>
      <dgm:spPr/>
      <dgm:t>
        <a:bodyPr/>
        <a:lstStyle/>
        <a:p>
          <a:endParaRPr lang="en-US"/>
        </a:p>
      </dgm:t>
    </dgm:pt>
    <dgm:pt modelId="{3E6A986D-A4E9-4908-AE26-0504E46769CE}" type="sibTrans" cxnId="{0CE1F835-0600-4D91-B0BE-E825CC2E6926}">
      <dgm:prSet/>
      <dgm:spPr/>
      <dgm:t>
        <a:bodyPr/>
        <a:lstStyle/>
        <a:p>
          <a:endParaRPr lang="en-US"/>
        </a:p>
      </dgm:t>
    </dgm:pt>
    <dgm:pt modelId="{B03DEE71-EF83-4C46-8AFF-EE42A0C5D8DD}">
      <dgm:prSet/>
      <dgm:spPr/>
      <dgm:t>
        <a:bodyPr/>
        <a:lstStyle/>
        <a:p>
          <a:r>
            <a:rPr lang="en-US"/>
            <a:t>Datapoints of each time series are store in Gorilla compressed metrics data in Rocks DB store.</a:t>
          </a:r>
        </a:p>
      </dgm:t>
    </dgm:pt>
    <dgm:pt modelId="{04708B54-B895-40F8-B01F-1113226A6CA8}" type="parTrans" cxnId="{AE997F0E-197D-41FA-8F12-D05D35F5A428}">
      <dgm:prSet/>
      <dgm:spPr/>
      <dgm:t>
        <a:bodyPr/>
        <a:lstStyle/>
        <a:p>
          <a:endParaRPr lang="en-US"/>
        </a:p>
      </dgm:t>
    </dgm:pt>
    <dgm:pt modelId="{9C1924A6-CC9A-4794-901A-7FCEE519A473}" type="sibTrans" cxnId="{AE997F0E-197D-41FA-8F12-D05D35F5A428}">
      <dgm:prSet/>
      <dgm:spPr/>
      <dgm:t>
        <a:bodyPr/>
        <a:lstStyle/>
        <a:p>
          <a:endParaRPr lang="en-US"/>
        </a:p>
      </dgm:t>
    </dgm:pt>
    <dgm:pt modelId="{709D54B8-7455-4C98-A805-ACB8DC03CD89}" type="pres">
      <dgm:prSet presAssocID="{9B31BC97-B3CB-4639-A964-E2AC653AC2F2}" presName="vert0" presStyleCnt="0">
        <dgm:presLayoutVars>
          <dgm:dir/>
          <dgm:animOne val="branch"/>
          <dgm:animLvl val="lvl"/>
        </dgm:presLayoutVars>
      </dgm:prSet>
      <dgm:spPr/>
    </dgm:pt>
    <dgm:pt modelId="{263C54A5-BCBD-4F55-8B03-B6EE27FE9289}" type="pres">
      <dgm:prSet presAssocID="{6CE0ADBE-807B-44F3-97AF-713CA3B6A076}" presName="thickLine" presStyleLbl="alignNode1" presStyleIdx="0" presStyleCnt="6"/>
      <dgm:spPr/>
    </dgm:pt>
    <dgm:pt modelId="{581FBB85-3E2D-4AE0-9630-36262246DB93}" type="pres">
      <dgm:prSet presAssocID="{6CE0ADBE-807B-44F3-97AF-713CA3B6A076}" presName="horz1" presStyleCnt="0"/>
      <dgm:spPr/>
    </dgm:pt>
    <dgm:pt modelId="{44CC6536-FC94-4D2A-A4E8-1B5C6FB12F0C}" type="pres">
      <dgm:prSet presAssocID="{6CE0ADBE-807B-44F3-97AF-713CA3B6A076}" presName="tx1" presStyleLbl="revTx" presStyleIdx="0" presStyleCnt="6"/>
      <dgm:spPr/>
    </dgm:pt>
    <dgm:pt modelId="{66F67287-4420-45BF-9CF4-91F08B855F23}" type="pres">
      <dgm:prSet presAssocID="{6CE0ADBE-807B-44F3-97AF-713CA3B6A076}" presName="vert1" presStyleCnt="0"/>
      <dgm:spPr/>
    </dgm:pt>
    <dgm:pt modelId="{D76D2B1B-D46A-4362-A41C-A10190C9D8D1}" type="pres">
      <dgm:prSet presAssocID="{0EEC0524-AB14-4A7F-BA2D-B279385EB81B}" presName="thickLine" presStyleLbl="alignNode1" presStyleIdx="1" presStyleCnt="6"/>
      <dgm:spPr/>
    </dgm:pt>
    <dgm:pt modelId="{29F9D187-3ABD-46DF-B898-4B59C8B0F4E8}" type="pres">
      <dgm:prSet presAssocID="{0EEC0524-AB14-4A7F-BA2D-B279385EB81B}" presName="horz1" presStyleCnt="0"/>
      <dgm:spPr/>
    </dgm:pt>
    <dgm:pt modelId="{B77D8B47-D056-45BA-84E7-51F06B4FAA0C}" type="pres">
      <dgm:prSet presAssocID="{0EEC0524-AB14-4A7F-BA2D-B279385EB81B}" presName="tx1" presStyleLbl="revTx" presStyleIdx="1" presStyleCnt="6"/>
      <dgm:spPr/>
    </dgm:pt>
    <dgm:pt modelId="{699F6917-B031-4A30-A83C-5CA7A9983B24}" type="pres">
      <dgm:prSet presAssocID="{0EEC0524-AB14-4A7F-BA2D-B279385EB81B}" presName="vert1" presStyleCnt="0"/>
      <dgm:spPr/>
    </dgm:pt>
    <dgm:pt modelId="{2420929D-11BB-4FAE-A512-63B311FA03A1}" type="pres">
      <dgm:prSet presAssocID="{E58F5F84-852A-4F7B-9436-987E8AFBC0FA}" presName="thickLine" presStyleLbl="alignNode1" presStyleIdx="2" presStyleCnt="6"/>
      <dgm:spPr/>
    </dgm:pt>
    <dgm:pt modelId="{F13CBE8D-2B1B-47D2-86CC-B8ED0A1DCB14}" type="pres">
      <dgm:prSet presAssocID="{E58F5F84-852A-4F7B-9436-987E8AFBC0FA}" presName="horz1" presStyleCnt="0"/>
      <dgm:spPr/>
    </dgm:pt>
    <dgm:pt modelId="{6EFB47D4-1118-4678-B9D5-2C9FEA4C7A1B}" type="pres">
      <dgm:prSet presAssocID="{E58F5F84-852A-4F7B-9436-987E8AFBC0FA}" presName="tx1" presStyleLbl="revTx" presStyleIdx="2" presStyleCnt="6"/>
      <dgm:spPr/>
    </dgm:pt>
    <dgm:pt modelId="{A9976472-E19D-4D01-8261-3795D0CC3909}" type="pres">
      <dgm:prSet presAssocID="{E58F5F84-852A-4F7B-9436-987E8AFBC0FA}" presName="vert1" presStyleCnt="0"/>
      <dgm:spPr/>
    </dgm:pt>
    <dgm:pt modelId="{B557F280-283F-4510-8696-9125BAB88FC6}" type="pres">
      <dgm:prSet presAssocID="{B92AA707-906F-4CEE-83D6-D0C3CAAB128A}" presName="thickLine" presStyleLbl="alignNode1" presStyleIdx="3" presStyleCnt="6"/>
      <dgm:spPr/>
    </dgm:pt>
    <dgm:pt modelId="{4AFEF0F0-FCA8-4307-BBAB-D00274DF0DBD}" type="pres">
      <dgm:prSet presAssocID="{B92AA707-906F-4CEE-83D6-D0C3CAAB128A}" presName="horz1" presStyleCnt="0"/>
      <dgm:spPr/>
    </dgm:pt>
    <dgm:pt modelId="{E0555152-2573-4F0D-9846-5452ACF7DB80}" type="pres">
      <dgm:prSet presAssocID="{B92AA707-906F-4CEE-83D6-D0C3CAAB128A}" presName="tx1" presStyleLbl="revTx" presStyleIdx="3" presStyleCnt="6"/>
      <dgm:spPr/>
    </dgm:pt>
    <dgm:pt modelId="{CF2E188F-E38D-4670-8082-2673410183B8}" type="pres">
      <dgm:prSet presAssocID="{B92AA707-906F-4CEE-83D6-D0C3CAAB128A}" presName="vert1" presStyleCnt="0"/>
      <dgm:spPr/>
    </dgm:pt>
    <dgm:pt modelId="{3175F27E-CB6B-404A-95D6-8E2899110872}" type="pres">
      <dgm:prSet presAssocID="{DF9FE1CF-4C46-4DC0-9960-EB7CD54E5654}" presName="thickLine" presStyleLbl="alignNode1" presStyleIdx="4" presStyleCnt="6"/>
      <dgm:spPr/>
    </dgm:pt>
    <dgm:pt modelId="{9449D5AA-82DC-446C-8D70-2010C95FC6B7}" type="pres">
      <dgm:prSet presAssocID="{DF9FE1CF-4C46-4DC0-9960-EB7CD54E5654}" presName="horz1" presStyleCnt="0"/>
      <dgm:spPr/>
    </dgm:pt>
    <dgm:pt modelId="{8CC340D4-6A1B-4B59-A7BE-4B8E82253A3B}" type="pres">
      <dgm:prSet presAssocID="{DF9FE1CF-4C46-4DC0-9960-EB7CD54E5654}" presName="tx1" presStyleLbl="revTx" presStyleIdx="4" presStyleCnt="6"/>
      <dgm:spPr/>
    </dgm:pt>
    <dgm:pt modelId="{45C119EE-3F0A-44FC-A2AF-8EF6487DF3A0}" type="pres">
      <dgm:prSet presAssocID="{DF9FE1CF-4C46-4DC0-9960-EB7CD54E5654}" presName="vert1" presStyleCnt="0"/>
      <dgm:spPr/>
    </dgm:pt>
    <dgm:pt modelId="{2C72EBD8-2995-4BC9-8183-F9595478594F}" type="pres">
      <dgm:prSet presAssocID="{B03DEE71-EF83-4C46-8AFF-EE42A0C5D8DD}" presName="thickLine" presStyleLbl="alignNode1" presStyleIdx="5" presStyleCnt="6"/>
      <dgm:spPr/>
    </dgm:pt>
    <dgm:pt modelId="{15212257-C703-4846-93A8-785C69A1F96B}" type="pres">
      <dgm:prSet presAssocID="{B03DEE71-EF83-4C46-8AFF-EE42A0C5D8DD}" presName="horz1" presStyleCnt="0"/>
      <dgm:spPr/>
    </dgm:pt>
    <dgm:pt modelId="{0673D646-0BD4-4BA3-8079-2434AA523D0E}" type="pres">
      <dgm:prSet presAssocID="{B03DEE71-EF83-4C46-8AFF-EE42A0C5D8DD}" presName="tx1" presStyleLbl="revTx" presStyleIdx="5" presStyleCnt="6"/>
      <dgm:spPr/>
    </dgm:pt>
    <dgm:pt modelId="{5DAEE597-73EF-42EC-86E3-0792610964E5}" type="pres">
      <dgm:prSet presAssocID="{B03DEE71-EF83-4C46-8AFF-EE42A0C5D8DD}" presName="vert1" presStyleCnt="0"/>
      <dgm:spPr/>
    </dgm:pt>
  </dgm:ptLst>
  <dgm:cxnLst>
    <dgm:cxn modelId="{829BE30D-D377-47A8-A42D-05F44D32ED4F}" srcId="{9B31BC97-B3CB-4639-A964-E2AC653AC2F2}" destId="{B92AA707-906F-4CEE-83D6-D0C3CAAB128A}" srcOrd="3" destOrd="0" parTransId="{39BADFAC-79F0-43E1-BC4C-7D7F578551FD}" sibTransId="{B6D564B9-D7B0-4CC8-928E-0403B67DBA82}"/>
    <dgm:cxn modelId="{AE997F0E-197D-41FA-8F12-D05D35F5A428}" srcId="{9B31BC97-B3CB-4639-A964-E2AC653AC2F2}" destId="{B03DEE71-EF83-4C46-8AFF-EE42A0C5D8DD}" srcOrd="5" destOrd="0" parTransId="{04708B54-B895-40F8-B01F-1113226A6CA8}" sibTransId="{9C1924A6-CC9A-4794-901A-7FCEE519A473}"/>
    <dgm:cxn modelId="{47EB8B23-F2C2-42D4-B4EB-F577DD46837F}" type="presOf" srcId="{B03DEE71-EF83-4C46-8AFF-EE42A0C5D8DD}" destId="{0673D646-0BD4-4BA3-8079-2434AA523D0E}" srcOrd="0" destOrd="0" presId="urn:microsoft.com/office/officeart/2008/layout/LinedList"/>
    <dgm:cxn modelId="{13FECA2B-440F-442F-965B-508F44DFCAA8}" srcId="{9B31BC97-B3CB-4639-A964-E2AC653AC2F2}" destId="{6CE0ADBE-807B-44F3-97AF-713CA3B6A076}" srcOrd="0" destOrd="0" parTransId="{5B58133E-903C-4DE6-AB40-0504E81FBF00}" sibTransId="{8749A39E-0616-4108-B067-286C3C4EA3C0}"/>
    <dgm:cxn modelId="{9D75FF32-DB29-431A-A83D-2CB137B7F590}" type="presOf" srcId="{6CE0ADBE-807B-44F3-97AF-713CA3B6A076}" destId="{44CC6536-FC94-4D2A-A4E8-1B5C6FB12F0C}" srcOrd="0" destOrd="0" presId="urn:microsoft.com/office/officeart/2008/layout/LinedList"/>
    <dgm:cxn modelId="{0CE1F835-0600-4D91-B0BE-E825CC2E6926}" srcId="{9B31BC97-B3CB-4639-A964-E2AC653AC2F2}" destId="{DF9FE1CF-4C46-4DC0-9960-EB7CD54E5654}" srcOrd="4" destOrd="0" parTransId="{30466717-0F64-4D42-A6CB-1C64B9D863F9}" sibTransId="{3E6A986D-A4E9-4908-AE26-0504E46769CE}"/>
    <dgm:cxn modelId="{81416443-89D1-4C1E-87D9-449A6C6922B3}" srcId="{9B31BC97-B3CB-4639-A964-E2AC653AC2F2}" destId="{E58F5F84-852A-4F7B-9436-987E8AFBC0FA}" srcOrd="2" destOrd="0" parTransId="{96D391A4-A015-498D-9E1D-E4924392B500}" sibTransId="{3881E530-E1FB-4F62-83E0-847C04F34E28}"/>
    <dgm:cxn modelId="{B00B3447-C1C3-4EE2-A976-64B5DAC8817D}" type="presOf" srcId="{B92AA707-906F-4CEE-83D6-D0C3CAAB128A}" destId="{E0555152-2573-4F0D-9846-5452ACF7DB80}" srcOrd="0" destOrd="0" presId="urn:microsoft.com/office/officeart/2008/layout/LinedList"/>
    <dgm:cxn modelId="{69E0B94C-212C-4C7D-AD72-29951543D6A0}" type="presOf" srcId="{E58F5F84-852A-4F7B-9436-987E8AFBC0FA}" destId="{6EFB47D4-1118-4678-B9D5-2C9FEA4C7A1B}" srcOrd="0" destOrd="0" presId="urn:microsoft.com/office/officeart/2008/layout/LinedList"/>
    <dgm:cxn modelId="{11129A77-BCCA-4E6D-958C-EAF675A96BFA}" type="presOf" srcId="{9B31BC97-B3CB-4639-A964-E2AC653AC2F2}" destId="{709D54B8-7455-4C98-A805-ACB8DC03CD89}" srcOrd="0" destOrd="0" presId="urn:microsoft.com/office/officeart/2008/layout/LinedList"/>
    <dgm:cxn modelId="{A5AAC5D6-33CA-4AD0-BD37-0209316D278F}" srcId="{9B31BC97-B3CB-4639-A964-E2AC653AC2F2}" destId="{0EEC0524-AB14-4A7F-BA2D-B279385EB81B}" srcOrd="1" destOrd="0" parTransId="{6D87EF7B-68D0-4B8A-B752-35920943159D}" sibTransId="{DAF6578C-9291-4958-9464-86169C6F4601}"/>
    <dgm:cxn modelId="{D853C2F2-621F-4E4D-8587-DAE33E1E3E98}" type="presOf" srcId="{DF9FE1CF-4C46-4DC0-9960-EB7CD54E5654}" destId="{8CC340D4-6A1B-4B59-A7BE-4B8E82253A3B}" srcOrd="0" destOrd="0" presId="urn:microsoft.com/office/officeart/2008/layout/LinedList"/>
    <dgm:cxn modelId="{0AD0D3F9-149B-498B-AA77-261A3A9D4481}" type="presOf" srcId="{0EEC0524-AB14-4A7F-BA2D-B279385EB81B}" destId="{B77D8B47-D056-45BA-84E7-51F06B4FAA0C}" srcOrd="0" destOrd="0" presId="urn:microsoft.com/office/officeart/2008/layout/LinedList"/>
    <dgm:cxn modelId="{BECA0A35-D9C2-4865-B4B2-0027EAABF1EA}" type="presParOf" srcId="{709D54B8-7455-4C98-A805-ACB8DC03CD89}" destId="{263C54A5-BCBD-4F55-8B03-B6EE27FE9289}" srcOrd="0" destOrd="0" presId="urn:microsoft.com/office/officeart/2008/layout/LinedList"/>
    <dgm:cxn modelId="{1EBF77E5-CBE6-4F1F-AC0B-3BCD5B84926E}" type="presParOf" srcId="{709D54B8-7455-4C98-A805-ACB8DC03CD89}" destId="{581FBB85-3E2D-4AE0-9630-36262246DB93}" srcOrd="1" destOrd="0" presId="urn:microsoft.com/office/officeart/2008/layout/LinedList"/>
    <dgm:cxn modelId="{2105FEAA-FB2E-4389-94F5-704CFE38C97E}" type="presParOf" srcId="{581FBB85-3E2D-4AE0-9630-36262246DB93}" destId="{44CC6536-FC94-4D2A-A4E8-1B5C6FB12F0C}" srcOrd="0" destOrd="0" presId="urn:microsoft.com/office/officeart/2008/layout/LinedList"/>
    <dgm:cxn modelId="{0E373209-3BAC-4B9D-86F9-C188B33FDBFE}" type="presParOf" srcId="{581FBB85-3E2D-4AE0-9630-36262246DB93}" destId="{66F67287-4420-45BF-9CF4-91F08B855F23}" srcOrd="1" destOrd="0" presId="urn:microsoft.com/office/officeart/2008/layout/LinedList"/>
    <dgm:cxn modelId="{5F04EB5E-3AEA-4FB3-BDCD-27090AD3D826}" type="presParOf" srcId="{709D54B8-7455-4C98-A805-ACB8DC03CD89}" destId="{D76D2B1B-D46A-4362-A41C-A10190C9D8D1}" srcOrd="2" destOrd="0" presId="urn:microsoft.com/office/officeart/2008/layout/LinedList"/>
    <dgm:cxn modelId="{595FC259-6995-4250-89EF-18DA143B2D22}" type="presParOf" srcId="{709D54B8-7455-4C98-A805-ACB8DC03CD89}" destId="{29F9D187-3ABD-46DF-B898-4B59C8B0F4E8}" srcOrd="3" destOrd="0" presId="urn:microsoft.com/office/officeart/2008/layout/LinedList"/>
    <dgm:cxn modelId="{3938442C-9FCF-43DA-AABE-982365C1469E}" type="presParOf" srcId="{29F9D187-3ABD-46DF-B898-4B59C8B0F4E8}" destId="{B77D8B47-D056-45BA-84E7-51F06B4FAA0C}" srcOrd="0" destOrd="0" presId="urn:microsoft.com/office/officeart/2008/layout/LinedList"/>
    <dgm:cxn modelId="{F2F1A1C9-B3C1-41E3-97A1-9C8940020C57}" type="presParOf" srcId="{29F9D187-3ABD-46DF-B898-4B59C8B0F4E8}" destId="{699F6917-B031-4A30-A83C-5CA7A9983B24}" srcOrd="1" destOrd="0" presId="urn:microsoft.com/office/officeart/2008/layout/LinedList"/>
    <dgm:cxn modelId="{D7924819-6082-48AA-A819-7ABE2449435E}" type="presParOf" srcId="{709D54B8-7455-4C98-A805-ACB8DC03CD89}" destId="{2420929D-11BB-4FAE-A512-63B311FA03A1}" srcOrd="4" destOrd="0" presId="urn:microsoft.com/office/officeart/2008/layout/LinedList"/>
    <dgm:cxn modelId="{D77B8BDA-3919-4B11-821A-BE699A24E6A9}" type="presParOf" srcId="{709D54B8-7455-4C98-A805-ACB8DC03CD89}" destId="{F13CBE8D-2B1B-47D2-86CC-B8ED0A1DCB14}" srcOrd="5" destOrd="0" presId="urn:microsoft.com/office/officeart/2008/layout/LinedList"/>
    <dgm:cxn modelId="{931C8C79-5561-4DD9-BA77-BAF111C46565}" type="presParOf" srcId="{F13CBE8D-2B1B-47D2-86CC-B8ED0A1DCB14}" destId="{6EFB47D4-1118-4678-B9D5-2C9FEA4C7A1B}" srcOrd="0" destOrd="0" presId="urn:microsoft.com/office/officeart/2008/layout/LinedList"/>
    <dgm:cxn modelId="{921F0D1E-8DD1-47BD-A912-2BD9AD694A28}" type="presParOf" srcId="{F13CBE8D-2B1B-47D2-86CC-B8ED0A1DCB14}" destId="{A9976472-E19D-4D01-8261-3795D0CC3909}" srcOrd="1" destOrd="0" presId="urn:microsoft.com/office/officeart/2008/layout/LinedList"/>
    <dgm:cxn modelId="{34E46861-C4EA-41FD-BC1E-EDC540512ABA}" type="presParOf" srcId="{709D54B8-7455-4C98-A805-ACB8DC03CD89}" destId="{B557F280-283F-4510-8696-9125BAB88FC6}" srcOrd="6" destOrd="0" presId="urn:microsoft.com/office/officeart/2008/layout/LinedList"/>
    <dgm:cxn modelId="{5ED78A11-8BD4-4AF0-801F-945D2E858BA4}" type="presParOf" srcId="{709D54B8-7455-4C98-A805-ACB8DC03CD89}" destId="{4AFEF0F0-FCA8-4307-BBAB-D00274DF0DBD}" srcOrd="7" destOrd="0" presId="urn:microsoft.com/office/officeart/2008/layout/LinedList"/>
    <dgm:cxn modelId="{C55C4ED5-48C9-4023-B8A9-FD84EB9E7F6D}" type="presParOf" srcId="{4AFEF0F0-FCA8-4307-BBAB-D00274DF0DBD}" destId="{E0555152-2573-4F0D-9846-5452ACF7DB80}" srcOrd="0" destOrd="0" presId="urn:microsoft.com/office/officeart/2008/layout/LinedList"/>
    <dgm:cxn modelId="{DEAEBCA1-3E2B-4DCD-BDC3-943A64B9A9F4}" type="presParOf" srcId="{4AFEF0F0-FCA8-4307-BBAB-D00274DF0DBD}" destId="{CF2E188F-E38D-4670-8082-2673410183B8}" srcOrd="1" destOrd="0" presId="urn:microsoft.com/office/officeart/2008/layout/LinedList"/>
    <dgm:cxn modelId="{F8DBFB6A-5743-43CA-BFCE-C11F1F09EFCF}" type="presParOf" srcId="{709D54B8-7455-4C98-A805-ACB8DC03CD89}" destId="{3175F27E-CB6B-404A-95D6-8E2899110872}" srcOrd="8" destOrd="0" presId="urn:microsoft.com/office/officeart/2008/layout/LinedList"/>
    <dgm:cxn modelId="{19BB69B5-13B0-4460-9B9E-ABE4BF2A22F2}" type="presParOf" srcId="{709D54B8-7455-4C98-A805-ACB8DC03CD89}" destId="{9449D5AA-82DC-446C-8D70-2010C95FC6B7}" srcOrd="9" destOrd="0" presId="urn:microsoft.com/office/officeart/2008/layout/LinedList"/>
    <dgm:cxn modelId="{2B95561A-43EF-47F0-9276-75826700CCCE}" type="presParOf" srcId="{9449D5AA-82DC-446C-8D70-2010C95FC6B7}" destId="{8CC340D4-6A1B-4B59-A7BE-4B8E82253A3B}" srcOrd="0" destOrd="0" presId="urn:microsoft.com/office/officeart/2008/layout/LinedList"/>
    <dgm:cxn modelId="{8DBE4D99-821A-4667-8CAA-0D8361B33564}" type="presParOf" srcId="{9449D5AA-82DC-446C-8D70-2010C95FC6B7}" destId="{45C119EE-3F0A-44FC-A2AF-8EF6487DF3A0}" srcOrd="1" destOrd="0" presId="urn:microsoft.com/office/officeart/2008/layout/LinedList"/>
    <dgm:cxn modelId="{BE684D67-F524-448E-84A4-5553BC24D640}" type="presParOf" srcId="{709D54B8-7455-4C98-A805-ACB8DC03CD89}" destId="{2C72EBD8-2995-4BC9-8183-F9595478594F}" srcOrd="10" destOrd="0" presId="urn:microsoft.com/office/officeart/2008/layout/LinedList"/>
    <dgm:cxn modelId="{B157EE1D-3188-4A28-A8F7-CF3C74AD8E94}" type="presParOf" srcId="{709D54B8-7455-4C98-A805-ACB8DC03CD89}" destId="{15212257-C703-4846-93A8-785C69A1F96B}" srcOrd="11" destOrd="0" presId="urn:microsoft.com/office/officeart/2008/layout/LinedList"/>
    <dgm:cxn modelId="{997CEC7D-52C1-4485-94D7-423CEF64868C}" type="presParOf" srcId="{15212257-C703-4846-93A8-785C69A1F96B}" destId="{0673D646-0BD4-4BA3-8079-2434AA523D0E}" srcOrd="0" destOrd="0" presId="urn:microsoft.com/office/officeart/2008/layout/LinedList"/>
    <dgm:cxn modelId="{91AD7FCF-F23E-48C4-B632-92CA9057D8BF}" type="presParOf" srcId="{15212257-C703-4846-93A8-785C69A1F96B}" destId="{5DAEE597-73EF-42EC-86E3-0792610964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11C5F2-8FC6-4E8F-AD02-FB4CD46DC7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FA60237-81BD-4AA0-AF84-CFF917877455}">
      <dgm:prSet/>
      <dgm:spPr/>
      <dgm:t>
        <a:bodyPr/>
        <a:lstStyle/>
        <a:p>
          <a:r>
            <a:rPr lang="en-US"/>
            <a:t>Goku Root</a:t>
          </a:r>
        </a:p>
      </dgm:t>
    </dgm:pt>
    <dgm:pt modelId="{D3E23761-AB24-456A-96CE-09C0541E1A07}" type="parTrans" cxnId="{4D323EE6-6BF4-43CD-97C0-6CD901BBD04B}">
      <dgm:prSet/>
      <dgm:spPr/>
      <dgm:t>
        <a:bodyPr/>
        <a:lstStyle/>
        <a:p>
          <a:endParaRPr lang="en-US"/>
        </a:p>
      </dgm:t>
    </dgm:pt>
    <dgm:pt modelId="{94D23CA7-415C-4AAE-9E33-B75CD28895D2}" type="sibTrans" cxnId="{4D323EE6-6BF4-43CD-97C0-6CD901BBD04B}">
      <dgm:prSet/>
      <dgm:spPr/>
      <dgm:t>
        <a:bodyPr/>
        <a:lstStyle/>
        <a:p>
          <a:endParaRPr lang="en-US"/>
        </a:p>
      </dgm:t>
    </dgm:pt>
    <dgm:pt modelId="{C1759C57-44E7-4A24-A43F-CDD77F386009}">
      <dgm:prSet/>
      <dgm:spPr/>
      <dgm:t>
        <a:bodyPr/>
        <a:lstStyle/>
        <a:p>
          <a:r>
            <a:rPr lang="en-US"/>
            <a:t>GokuS Health Monitoring</a:t>
          </a:r>
        </a:p>
      </dgm:t>
    </dgm:pt>
    <dgm:pt modelId="{CD35429A-471A-4802-92D3-C7993C35D849}" type="parTrans" cxnId="{D1DDE9A6-5805-4894-B5BD-E33319FC2A0B}">
      <dgm:prSet/>
      <dgm:spPr/>
      <dgm:t>
        <a:bodyPr/>
        <a:lstStyle/>
        <a:p>
          <a:endParaRPr lang="en-US"/>
        </a:p>
      </dgm:t>
    </dgm:pt>
    <dgm:pt modelId="{854E3B13-F53A-4273-8C58-355C44D960AE}" type="sibTrans" cxnId="{D1DDE9A6-5805-4894-B5BD-E33319FC2A0B}">
      <dgm:prSet/>
      <dgm:spPr/>
      <dgm:t>
        <a:bodyPr/>
        <a:lstStyle/>
        <a:p>
          <a:endParaRPr lang="en-US"/>
        </a:p>
      </dgm:t>
    </dgm:pt>
    <dgm:pt modelId="{1BA59697-0A96-4EB0-BF1C-6B0000A7F850}">
      <dgm:prSet/>
      <dgm:spPr/>
      <dgm:t>
        <a:bodyPr/>
        <a:lstStyle/>
        <a:p>
          <a:r>
            <a:rPr lang="en-US"/>
            <a:t>GokuS</a:t>
          </a:r>
        </a:p>
      </dgm:t>
    </dgm:pt>
    <dgm:pt modelId="{73B664B5-D6D9-46D1-99B5-894973AF3A6A}" type="parTrans" cxnId="{26DC2618-F400-4245-BF1D-95FF30DE3CDB}">
      <dgm:prSet/>
      <dgm:spPr/>
      <dgm:t>
        <a:bodyPr/>
        <a:lstStyle/>
        <a:p>
          <a:endParaRPr lang="en-US"/>
        </a:p>
      </dgm:t>
    </dgm:pt>
    <dgm:pt modelId="{1C9CE538-B0CE-49CC-B6A3-DBFCABD0E3AF}" type="sibTrans" cxnId="{26DC2618-F400-4245-BF1D-95FF30DE3CDB}">
      <dgm:prSet/>
      <dgm:spPr/>
      <dgm:t>
        <a:bodyPr/>
        <a:lstStyle/>
        <a:p>
          <a:endParaRPr lang="en-US"/>
        </a:p>
      </dgm:t>
    </dgm:pt>
    <dgm:pt modelId="{58095FE9-D39B-4300-AA5B-789846E58E3B}">
      <dgm:prSet/>
      <dgm:spPr/>
      <dgm:t>
        <a:bodyPr/>
        <a:lstStyle/>
        <a:p>
          <a:r>
            <a:rPr lang="en-US"/>
            <a:t>GokuL</a:t>
          </a:r>
        </a:p>
      </dgm:t>
    </dgm:pt>
    <dgm:pt modelId="{C564D28A-33FE-4C0D-A579-47CCA7E44A90}" type="parTrans" cxnId="{4668F6D0-21CC-4A1A-A70F-CEF93FBFCFF6}">
      <dgm:prSet/>
      <dgm:spPr/>
      <dgm:t>
        <a:bodyPr/>
        <a:lstStyle/>
        <a:p>
          <a:endParaRPr lang="en-US"/>
        </a:p>
      </dgm:t>
    </dgm:pt>
    <dgm:pt modelId="{0599EF64-5D06-4C94-963E-0A627F55E022}" type="sibTrans" cxnId="{4668F6D0-21CC-4A1A-A70F-CEF93FBFCFF6}">
      <dgm:prSet/>
      <dgm:spPr/>
      <dgm:t>
        <a:bodyPr/>
        <a:lstStyle/>
        <a:p>
          <a:endParaRPr lang="en-US"/>
        </a:p>
      </dgm:t>
    </dgm:pt>
    <dgm:pt modelId="{CF43DEC7-82D9-42EE-A861-F6F50C955511}">
      <dgm:prSet/>
      <dgm:spPr/>
      <dgm:t>
        <a:bodyPr/>
        <a:lstStyle/>
        <a:p>
          <a:r>
            <a:rPr lang="en-US"/>
            <a:t>Pipelined And Thread Pool Based Query Execution</a:t>
          </a:r>
        </a:p>
      </dgm:t>
    </dgm:pt>
    <dgm:pt modelId="{B7483B19-3210-4A6F-890E-BCEDE003542D}" type="parTrans" cxnId="{C9894BE5-E1DA-4461-91B6-84D125F0804C}">
      <dgm:prSet/>
      <dgm:spPr/>
      <dgm:t>
        <a:bodyPr/>
        <a:lstStyle/>
        <a:p>
          <a:endParaRPr lang="en-US"/>
        </a:p>
      </dgm:t>
    </dgm:pt>
    <dgm:pt modelId="{DDDC14C2-0F0B-4CEB-9391-A1200CE26125}" type="sibTrans" cxnId="{C9894BE5-E1DA-4461-91B6-84D125F0804C}">
      <dgm:prSet/>
      <dgm:spPr/>
      <dgm:t>
        <a:bodyPr/>
        <a:lstStyle/>
        <a:p>
          <a:endParaRPr lang="en-US"/>
        </a:p>
      </dgm:t>
    </dgm:pt>
    <dgm:pt modelId="{87808254-EF2A-4531-9EC7-F250946EEF70}" type="pres">
      <dgm:prSet presAssocID="{9511C5F2-8FC6-4E8F-AD02-FB4CD46DC796}" presName="linear" presStyleCnt="0">
        <dgm:presLayoutVars>
          <dgm:animLvl val="lvl"/>
          <dgm:resizeHandles val="exact"/>
        </dgm:presLayoutVars>
      </dgm:prSet>
      <dgm:spPr/>
    </dgm:pt>
    <dgm:pt modelId="{DA201DAF-746F-4CBC-8404-0D89B369776F}" type="pres">
      <dgm:prSet presAssocID="{AFA60237-81BD-4AA0-AF84-CFF917877455}" presName="parentText" presStyleLbl="node1" presStyleIdx="0" presStyleCnt="5">
        <dgm:presLayoutVars>
          <dgm:chMax val="0"/>
          <dgm:bulletEnabled val="1"/>
        </dgm:presLayoutVars>
      </dgm:prSet>
      <dgm:spPr/>
    </dgm:pt>
    <dgm:pt modelId="{993A0ACE-45C1-41C7-8D41-7F7086A65E6F}" type="pres">
      <dgm:prSet presAssocID="{94D23CA7-415C-4AAE-9E33-B75CD28895D2}" presName="spacer" presStyleCnt="0"/>
      <dgm:spPr/>
    </dgm:pt>
    <dgm:pt modelId="{BBAC30F7-1E2E-45BB-826C-48C0309D09E1}" type="pres">
      <dgm:prSet presAssocID="{C1759C57-44E7-4A24-A43F-CDD77F386009}" presName="parentText" presStyleLbl="node1" presStyleIdx="1" presStyleCnt="5">
        <dgm:presLayoutVars>
          <dgm:chMax val="0"/>
          <dgm:bulletEnabled val="1"/>
        </dgm:presLayoutVars>
      </dgm:prSet>
      <dgm:spPr/>
    </dgm:pt>
    <dgm:pt modelId="{710B195D-7F8C-46D1-BFC9-EBFFECE6C616}" type="pres">
      <dgm:prSet presAssocID="{854E3B13-F53A-4273-8C58-355C44D960AE}" presName="spacer" presStyleCnt="0"/>
      <dgm:spPr/>
    </dgm:pt>
    <dgm:pt modelId="{0E0F7B2C-8985-4590-A1DF-D84A47BE56DF}" type="pres">
      <dgm:prSet presAssocID="{1BA59697-0A96-4EB0-BF1C-6B0000A7F850}" presName="parentText" presStyleLbl="node1" presStyleIdx="2" presStyleCnt="5">
        <dgm:presLayoutVars>
          <dgm:chMax val="0"/>
          <dgm:bulletEnabled val="1"/>
        </dgm:presLayoutVars>
      </dgm:prSet>
      <dgm:spPr/>
    </dgm:pt>
    <dgm:pt modelId="{C397BA6C-09DE-4276-81CC-1786358E8AFD}" type="pres">
      <dgm:prSet presAssocID="{1C9CE538-B0CE-49CC-B6A3-DBFCABD0E3AF}" presName="spacer" presStyleCnt="0"/>
      <dgm:spPr/>
    </dgm:pt>
    <dgm:pt modelId="{D931BCB6-EBA9-46D3-87DC-D5F72DD6F7DB}" type="pres">
      <dgm:prSet presAssocID="{58095FE9-D39B-4300-AA5B-789846E58E3B}" presName="parentText" presStyleLbl="node1" presStyleIdx="3" presStyleCnt="5">
        <dgm:presLayoutVars>
          <dgm:chMax val="0"/>
          <dgm:bulletEnabled val="1"/>
        </dgm:presLayoutVars>
      </dgm:prSet>
      <dgm:spPr/>
    </dgm:pt>
    <dgm:pt modelId="{00BFAFE1-04B4-40B1-8A17-52145DDFE9B8}" type="pres">
      <dgm:prSet presAssocID="{0599EF64-5D06-4C94-963E-0A627F55E022}" presName="spacer" presStyleCnt="0"/>
      <dgm:spPr/>
    </dgm:pt>
    <dgm:pt modelId="{C92B44DD-C393-4052-B74A-F97352640CB2}" type="pres">
      <dgm:prSet presAssocID="{CF43DEC7-82D9-42EE-A861-F6F50C955511}" presName="parentText" presStyleLbl="node1" presStyleIdx="4" presStyleCnt="5">
        <dgm:presLayoutVars>
          <dgm:chMax val="0"/>
          <dgm:bulletEnabled val="1"/>
        </dgm:presLayoutVars>
      </dgm:prSet>
      <dgm:spPr/>
    </dgm:pt>
  </dgm:ptLst>
  <dgm:cxnLst>
    <dgm:cxn modelId="{DAB16007-E0E4-49ED-87A5-D4F65682224C}" type="presOf" srcId="{9511C5F2-8FC6-4E8F-AD02-FB4CD46DC796}" destId="{87808254-EF2A-4531-9EC7-F250946EEF70}" srcOrd="0" destOrd="0" presId="urn:microsoft.com/office/officeart/2005/8/layout/vList2"/>
    <dgm:cxn modelId="{B23AA30E-82EF-4CDB-BDC4-A3441D9DD4C9}" type="presOf" srcId="{AFA60237-81BD-4AA0-AF84-CFF917877455}" destId="{DA201DAF-746F-4CBC-8404-0D89B369776F}" srcOrd="0" destOrd="0" presId="urn:microsoft.com/office/officeart/2005/8/layout/vList2"/>
    <dgm:cxn modelId="{26DC2618-F400-4245-BF1D-95FF30DE3CDB}" srcId="{9511C5F2-8FC6-4E8F-AD02-FB4CD46DC796}" destId="{1BA59697-0A96-4EB0-BF1C-6B0000A7F850}" srcOrd="2" destOrd="0" parTransId="{73B664B5-D6D9-46D1-99B5-894973AF3A6A}" sibTransId="{1C9CE538-B0CE-49CC-B6A3-DBFCABD0E3AF}"/>
    <dgm:cxn modelId="{C9F40A29-EFC6-4152-BAA9-5C155D68BE8A}" type="presOf" srcId="{1BA59697-0A96-4EB0-BF1C-6B0000A7F850}" destId="{0E0F7B2C-8985-4590-A1DF-D84A47BE56DF}" srcOrd="0" destOrd="0" presId="urn:microsoft.com/office/officeart/2005/8/layout/vList2"/>
    <dgm:cxn modelId="{7B492C8F-76B5-423A-91CB-C7F08DAC9BE0}" type="presOf" srcId="{CF43DEC7-82D9-42EE-A861-F6F50C955511}" destId="{C92B44DD-C393-4052-B74A-F97352640CB2}" srcOrd="0" destOrd="0" presId="urn:microsoft.com/office/officeart/2005/8/layout/vList2"/>
    <dgm:cxn modelId="{9AFD3C90-AF24-4F43-85A0-AEDEFE1770BC}" type="presOf" srcId="{58095FE9-D39B-4300-AA5B-789846E58E3B}" destId="{D931BCB6-EBA9-46D3-87DC-D5F72DD6F7DB}" srcOrd="0" destOrd="0" presId="urn:microsoft.com/office/officeart/2005/8/layout/vList2"/>
    <dgm:cxn modelId="{D1DDE9A6-5805-4894-B5BD-E33319FC2A0B}" srcId="{9511C5F2-8FC6-4E8F-AD02-FB4CD46DC796}" destId="{C1759C57-44E7-4A24-A43F-CDD77F386009}" srcOrd="1" destOrd="0" parTransId="{CD35429A-471A-4802-92D3-C7993C35D849}" sibTransId="{854E3B13-F53A-4273-8C58-355C44D960AE}"/>
    <dgm:cxn modelId="{6544DCC3-8B0C-4C38-B9B1-7F5FE91A1E2C}" type="presOf" srcId="{C1759C57-44E7-4A24-A43F-CDD77F386009}" destId="{BBAC30F7-1E2E-45BB-826C-48C0309D09E1}" srcOrd="0" destOrd="0" presId="urn:microsoft.com/office/officeart/2005/8/layout/vList2"/>
    <dgm:cxn modelId="{4668F6D0-21CC-4A1A-A70F-CEF93FBFCFF6}" srcId="{9511C5F2-8FC6-4E8F-AD02-FB4CD46DC796}" destId="{58095FE9-D39B-4300-AA5B-789846E58E3B}" srcOrd="3" destOrd="0" parTransId="{C564D28A-33FE-4C0D-A579-47CCA7E44A90}" sibTransId="{0599EF64-5D06-4C94-963E-0A627F55E022}"/>
    <dgm:cxn modelId="{C9894BE5-E1DA-4461-91B6-84D125F0804C}" srcId="{9511C5F2-8FC6-4E8F-AD02-FB4CD46DC796}" destId="{CF43DEC7-82D9-42EE-A861-F6F50C955511}" srcOrd="4" destOrd="0" parTransId="{B7483B19-3210-4A6F-890E-BCEDE003542D}" sibTransId="{DDDC14C2-0F0B-4CEB-9391-A1200CE26125}"/>
    <dgm:cxn modelId="{4D323EE6-6BF4-43CD-97C0-6CD901BBD04B}" srcId="{9511C5F2-8FC6-4E8F-AD02-FB4CD46DC796}" destId="{AFA60237-81BD-4AA0-AF84-CFF917877455}" srcOrd="0" destOrd="0" parTransId="{D3E23761-AB24-456A-96CE-09C0541E1A07}" sibTransId="{94D23CA7-415C-4AAE-9E33-B75CD28895D2}"/>
    <dgm:cxn modelId="{785F67BC-7865-44E8-B77B-30BF9C70DA55}" type="presParOf" srcId="{87808254-EF2A-4531-9EC7-F250946EEF70}" destId="{DA201DAF-746F-4CBC-8404-0D89B369776F}" srcOrd="0" destOrd="0" presId="urn:microsoft.com/office/officeart/2005/8/layout/vList2"/>
    <dgm:cxn modelId="{C813CD1F-33D1-41BB-948C-924108FE950D}" type="presParOf" srcId="{87808254-EF2A-4531-9EC7-F250946EEF70}" destId="{993A0ACE-45C1-41C7-8D41-7F7086A65E6F}" srcOrd="1" destOrd="0" presId="urn:microsoft.com/office/officeart/2005/8/layout/vList2"/>
    <dgm:cxn modelId="{DDA4482D-3950-4896-B5A4-6E86EB23D28F}" type="presParOf" srcId="{87808254-EF2A-4531-9EC7-F250946EEF70}" destId="{BBAC30F7-1E2E-45BB-826C-48C0309D09E1}" srcOrd="2" destOrd="0" presId="urn:microsoft.com/office/officeart/2005/8/layout/vList2"/>
    <dgm:cxn modelId="{E40CB480-8CB6-4CD3-8D1E-C185CFBBD805}" type="presParOf" srcId="{87808254-EF2A-4531-9EC7-F250946EEF70}" destId="{710B195D-7F8C-46D1-BFC9-EBFFECE6C616}" srcOrd="3" destOrd="0" presId="urn:microsoft.com/office/officeart/2005/8/layout/vList2"/>
    <dgm:cxn modelId="{56BB0FE7-41FB-412C-BAFE-EDA86CF7DB5D}" type="presParOf" srcId="{87808254-EF2A-4531-9EC7-F250946EEF70}" destId="{0E0F7B2C-8985-4590-A1DF-D84A47BE56DF}" srcOrd="4" destOrd="0" presId="urn:microsoft.com/office/officeart/2005/8/layout/vList2"/>
    <dgm:cxn modelId="{E0F8EC6E-B211-4518-8F09-CCE41A695BF5}" type="presParOf" srcId="{87808254-EF2A-4531-9EC7-F250946EEF70}" destId="{C397BA6C-09DE-4276-81CC-1786358E8AFD}" srcOrd="5" destOrd="0" presId="urn:microsoft.com/office/officeart/2005/8/layout/vList2"/>
    <dgm:cxn modelId="{6D2DDE97-7CEA-4150-AB0D-20F7D0C94986}" type="presParOf" srcId="{87808254-EF2A-4531-9EC7-F250946EEF70}" destId="{D931BCB6-EBA9-46D3-87DC-D5F72DD6F7DB}" srcOrd="6" destOrd="0" presId="urn:microsoft.com/office/officeart/2005/8/layout/vList2"/>
    <dgm:cxn modelId="{0F4BE1B5-61F3-433C-A426-D1B5AB94E5FA}" type="presParOf" srcId="{87808254-EF2A-4531-9EC7-F250946EEF70}" destId="{00BFAFE1-04B4-40B1-8A17-52145DDFE9B8}" srcOrd="7" destOrd="0" presId="urn:microsoft.com/office/officeart/2005/8/layout/vList2"/>
    <dgm:cxn modelId="{1F91D811-45B0-4CD0-8926-E9049E1C6AEC}" type="presParOf" srcId="{87808254-EF2A-4531-9EC7-F250946EEF70}" destId="{C92B44DD-C393-4052-B74A-F97352640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3F4567-79C3-4E73-B212-2425CC843EB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3578211-A47B-4C75-A2B8-0AD9B388CB6A}">
      <dgm:prSet/>
      <dgm:spPr/>
      <dgm:t>
        <a:bodyPr/>
        <a:lstStyle/>
        <a:p>
          <a:r>
            <a:rPr lang="en-US"/>
            <a:t>Query endpoint for observability alerting and web monitoring clients</a:t>
          </a:r>
          <a:r>
            <a:rPr lang="en-US">
              <a:latin typeface="Aptos Display" panose="02110004020202020204"/>
            </a:rPr>
            <a:t>.</a:t>
          </a:r>
          <a:endParaRPr lang="en-US"/>
        </a:p>
      </dgm:t>
    </dgm:pt>
    <dgm:pt modelId="{E2BBEA9C-2EFB-47B5-9973-73413E620B42}" type="parTrans" cxnId="{7AAF4C64-F49D-4BD5-9D6D-64A84429D3E3}">
      <dgm:prSet/>
      <dgm:spPr/>
      <dgm:t>
        <a:bodyPr/>
        <a:lstStyle/>
        <a:p>
          <a:endParaRPr lang="en-US"/>
        </a:p>
      </dgm:t>
    </dgm:pt>
    <dgm:pt modelId="{66FAD9BC-B3CE-42E5-812B-86ADBB4EB67C}" type="sibTrans" cxnId="{7AAF4C64-F49D-4BD5-9D6D-64A84429D3E3}">
      <dgm:prSet/>
      <dgm:spPr/>
      <dgm:t>
        <a:bodyPr/>
        <a:lstStyle/>
        <a:p>
          <a:endParaRPr lang="en-US"/>
        </a:p>
      </dgm:t>
    </dgm:pt>
    <dgm:pt modelId="{42DA34A6-7B4F-40A1-B81C-933085D959F9}">
      <dgm:prSet/>
      <dgm:spPr/>
      <dgm:t>
        <a:bodyPr/>
        <a:lstStyle/>
        <a:p>
          <a:r>
            <a:rPr lang="en-US"/>
            <a:t>Cluster shard map monitor</a:t>
          </a:r>
          <a:r>
            <a:rPr lang="en-US">
              <a:latin typeface="Aptos Display" panose="02110004020202020204"/>
            </a:rPr>
            <a:t>.</a:t>
          </a:r>
          <a:endParaRPr lang="en-US"/>
        </a:p>
      </dgm:t>
    </dgm:pt>
    <dgm:pt modelId="{6C74AE93-57CB-4151-8588-1B8D13A8D7E0}" type="parTrans" cxnId="{F1B9378C-1BB3-4150-AC28-74F86ADD6707}">
      <dgm:prSet/>
      <dgm:spPr/>
      <dgm:t>
        <a:bodyPr/>
        <a:lstStyle/>
        <a:p>
          <a:endParaRPr lang="en-US"/>
        </a:p>
      </dgm:t>
    </dgm:pt>
    <dgm:pt modelId="{892B059D-FF73-4DE7-AB61-1516B3287EA2}" type="sibTrans" cxnId="{F1B9378C-1BB3-4150-AC28-74F86ADD6707}">
      <dgm:prSet/>
      <dgm:spPr/>
      <dgm:t>
        <a:bodyPr/>
        <a:lstStyle/>
        <a:p>
          <a:endParaRPr lang="en-US"/>
        </a:p>
      </dgm:t>
    </dgm:pt>
    <dgm:pt modelId="{1FCCBC0E-5500-48E9-B2BF-C2D16135D97F}">
      <dgm:prSet/>
      <dgm:spPr/>
      <dgm:t>
        <a:bodyPr/>
        <a:lstStyle/>
        <a:p>
          <a:r>
            <a:rPr lang="en-US"/>
            <a:t>Query router to storage clusters</a:t>
          </a:r>
          <a:r>
            <a:rPr lang="en-US">
              <a:latin typeface="Aptos Display" panose="02110004020202020204"/>
            </a:rPr>
            <a:t>.</a:t>
          </a:r>
          <a:endParaRPr lang="en-US"/>
        </a:p>
      </dgm:t>
    </dgm:pt>
    <dgm:pt modelId="{24C3452D-878D-47BF-95AE-61BBAC3AAED4}" type="parTrans" cxnId="{5619AF2C-2F0E-42B5-9833-1A084B0F355D}">
      <dgm:prSet/>
      <dgm:spPr/>
      <dgm:t>
        <a:bodyPr/>
        <a:lstStyle/>
        <a:p>
          <a:endParaRPr lang="en-US"/>
        </a:p>
      </dgm:t>
    </dgm:pt>
    <dgm:pt modelId="{74113C95-B712-433E-947B-2308F4F8D60F}" type="sibTrans" cxnId="{5619AF2C-2F0E-42B5-9833-1A084B0F355D}">
      <dgm:prSet/>
      <dgm:spPr/>
      <dgm:t>
        <a:bodyPr/>
        <a:lstStyle/>
        <a:p>
          <a:endParaRPr lang="en-US"/>
        </a:p>
      </dgm:t>
    </dgm:pt>
    <dgm:pt modelId="{A22E2CA4-C8E4-4987-B174-72A143BF6D43}">
      <dgm:prSet/>
      <dgm:spPr/>
      <dgm:t>
        <a:bodyPr/>
        <a:lstStyle/>
        <a:p>
          <a:r>
            <a:rPr lang="en-US"/>
            <a:t>Splits queries based on timer range</a:t>
          </a:r>
          <a:r>
            <a:rPr lang="en-US">
              <a:latin typeface="Aptos Display" panose="02110004020202020204"/>
            </a:rPr>
            <a:t>.</a:t>
          </a:r>
          <a:endParaRPr lang="en-US"/>
        </a:p>
      </dgm:t>
    </dgm:pt>
    <dgm:pt modelId="{F7B5E1CD-9297-42A1-AD63-563A108EFBCC}" type="parTrans" cxnId="{ABC4DEEC-41E0-4D5B-83A4-FFFF3A41B3A8}">
      <dgm:prSet/>
      <dgm:spPr/>
      <dgm:t>
        <a:bodyPr/>
        <a:lstStyle/>
        <a:p>
          <a:endParaRPr lang="en-US"/>
        </a:p>
      </dgm:t>
    </dgm:pt>
    <dgm:pt modelId="{9886E3DD-7303-40FF-9D61-E3AF02FDCF42}" type="sibTrans" cxnId="{ABC4DEEC-41E0-4D5B-83A4-FFFF3A41B3A8}">
      <dgm:prSet/>
      <dgm:spPr/>
      <dgm:t>
        <a:bodyPr/>
        <a:lstStyle/>
        <a:p>
          <a:endParaRPr lang="en-US"/>
        </a:p>
      </dgm:t>
    </dgm:pt>
    <dgm:pt modelId="{5CC81911-9457-47CF-BF2E-D03D87AA6E8C}">
      <dgm:prSet/>
      <dgm:spPr/>
      <dgm:t>
        <a:bodyPr/>
        <a:lstStyle/>
        <a:p>
          <a:r>
            <a:rPr lang="en-US"/>
            <a:t>Fanouts queries to the storage nodes</a:t>
          </a:r>
          <a:r>
            <a:rPr lang="en-US">
              <a:latin typeface="Aptos Display" panose="02110004020202020204"/>
            </a:rPr>
            <a:t>.</a:t>
          </a:r>
          <a:endParaRPr lang="en-US"/>
        </a:p>
      </dgm:t>
    </dgm:pt>
    <dgm:pt modelId="{BDD58935-4775-4A8B-81CC-99DB0C7F5A76}" type="parTrans" cxnId="{4F5AA111-6A6E-45D9-9307-8CEC908AAFA5}">
      <dgm:prSet/>
      <dgm:spPr/>
      <dgm:t>
        <a:bodyPr/>
        <a:lstStyle/>
        <a:p>
          <a:endParaRPr lang="en-US"/>
        </a:p>
      </dgm:t>
    </dgm:pt>
    <dgm:pt modelId="{44FE2820-2835-4E97-BE64-EEF30FB4DB6A}" type="sibTrans" cxnId="{4F5AA111-6A6E-45D9-9307-8CEC908AAFA5}">
      <dgm:prSet/>
      <dgm:spPr/>
      <dgm:t>
        <a:bodyPr/>
        <a:lstStyle/>
        <a:p>
          <a:endParaRPr lang="en-US"/>
        </a:p>
      </dgm:t>
    </dgm:pt>
    <dgm:pt modelId="{61362E6C-DFFF-4347-AF73-D4989CCF9BA5}" type="pres">
      <dgm:prSet presAssocID="{B53F4567-79C3-4E73-B212-2425CC843EBF}" presName="vert0" presStyleCnt="0">
        <dgm:presLayoutVars>
          <dgm:dir/>
          <dgm:animOne val="branch"/>
          <dgm:animLvl val="lvl"/>
        </dgm:presLayoutVars>
      </dgm:prSet>
      <dgm:spPr/>
    </dgm:pt>
    <dgm:pt modelId="{AB58426D-458F-4C81-B386-267516D710D7}" type="pres">
      <dgm:prSet presAssocID="{03578211-A47B-4C75-A2B8-0AD9B388CB6A}" presName="thickLine" presStyleLbl="alignNode1" presStyleIdx="0" presStyleCnt="5"/>
      <dgm:spPr/>
    </dgm:pt>
    <dgm:pt modelId="{0104CE5D-60BF-4CFD-B39F-A2C3A3EDCDA1}" type="pres">
      <dgm:prSet presAssocID="{03578211-A47B-4C75-A2B8-0AD9B388CB6A}" presName="horz1" presStyleCnt="0"/>
      <dgm:spPr/>
    </dgm:pt>
    <dgm:pt modelId="{9ED60AAC-8628-4D36-B580-858B0B9247F9}" type="pres">
      <dgm:prSet presAssocID="{03578211-A47B-4C75-A2B8-0AD9B388CB6A}" presName="tx1" presStyleLbl="revTx" presStyleIdx="0" presStyleCnt="5"/>
      <dgm:spPr/>
    </dgm:pt>
    <dgm:pt modelId="{7BFB1999-7E1C-404A-A0CC-2F01E4680495}" type="pres">
      <dgm:prSet presAssocID="{03578211-A47B-4C75-A2B8-0AD9B388CB6A}" presName="vert1" presStyleCnt="0"/>
      <dgm:spPr/>
    </dgm:pt>
    <dgm:pt modelId="{0E22D00D-E35D-4DD3-BF37-24893B66447C}" type="pres">
      <dgm:prSet presAssocID="{42DA34A6-7B4F-40A1-B81C-933085D959F9}" presName="thickLine" presStyleLbl="alignNode1" presStyleIdx="1" presStyleCnt="5"/>
      <dgm:spPr/>
    </dgm:pt>
    <dgm:pt modelId="{FDABA7E2-CEA3-4064-86F8-73B86A0410BC}" type="pres">
      <dgm:prSet presAssocID="{42DA34A6-7B4F-40A1-B81C-933085D959F9}" presName="horz1" presStyleCnt="0"/>
      <dgm:spPr/>
    </dgm:pt>
    <dgm:pt modelId="{AE666AF1-722B-4709-8CF2-993919C2855B}" type="pres">
      <dgm:prSet presAssocID="{42DA34A6-7B4F-40A1-B81C-933085D959F9}" presName="tx1" presStyleLbl="revTx" presStyleIdx="1" presStyleCnt="5"/>
      <dgm:spPr/>
    </dgm:pt>
    <dgm:pt modelId="{7E6A04B4-9F95-4F7F-9651-7940A22BC35C}" type="pres">
      <dgm:prSet presAssocID="{42DA34A6-7B4F-40A1-B81C-933085D959F9}" presName="vert1" presStyleCnt="0"/>
      <dgm:spPr/>
    </dgm:pt>
    <dgm:pt modelId="{3B853B5D-80A7-421E-A8EF-AE2190892765}" type="pres">
      <dgm:prSet presAssocID="{1FCCBC0E-5500-48E9-B2BF-C2D16135D97F}" presName="thickLine" presStyleLbl="alignNode1" presStyleIdx="2" presStyleCnt="5"/>
      <dgm:spPr/>
    </dgm:pt>
    <dgm:pt modelId="{D4415F9E-1FD6-4F49-B3C6-7138DF26466E}" type="pres">
      <dgm:prSet presAssocID="{1FCCBC0E-5500-48E9-B2BF-C2D16135D97F}" presName="horz1" presStyleCnt="0"/>
      <dgm:spPr/>
    </dgm:pt>
    <dgm:pt modelId="{6A7F24C2-1C89-41E5-979A-6B2D218973BD}" type="pres">
      <dgm:prSet presAssocID="{1FCCBC0E-5500-48E9-B2BF-C2D16135D97F}" presName="tx1" presStyleLbl="revTx" presStyleIdx="2" presStyleCnt="5"/>
      <dgm:spPr/>
    </dgm:pt>
    <dgm:pt modelId="{FC834281-19A9-470E-B076-4BEDBBA059C9}" type="pres">
      <dgm:prSet presAssocID="{1FCCBC0E-5500-48E9-B2BF-C2D16135D97F}" presName="vert1" presStyleCnt="0"/>
      <dgm:spPr/>
    </dgm:pt>
    <dgm:pt modelId="{95E0A757-831D-4233-89A4-FADDA95853A3}" type="pres">
      <dgm:prSet presAssocID="{A22E2CA4-C8E4-4987-B174-72A143BF6D43}" presName="thickLine" presStyleLbl="alignNode1" presStyleIdx="3" presStyleCnt="5"/>
      <dgm:spPr/>
    </dgm:pt>
    <dgm:pt modelId="{B5A7C1C4-1DED-4553-8B24-D1A60557365A}" type="pres">
      <dgm:prSet presAssocID="{A22E2CA4-C8E4-4987-B174-72A143BF6D43}" presName="horz1" presStyleCnt="0"/>
      <dgm:spPr/>
    </dgm:pt>
    <dgm:pt modelId="{ABBFBEC8-0651-4D9C-A026-C1E6E5030C20}" type="pres">
      <dgm:prSet presAssocID="{A22E2CA4-C8E4-4987-B174-72A143BF6D43}" presName="tx1" presStyleLbl="revTx" presStyleIdx="3" presStyleCnt="5"/>
      <dgm:spPr/>
    </dgm:pt>
    <dgm:pt modelId="{3E922D47-3765-490D-A7EC-442EB5CA233E}" type="pres">
      <dgm:prSet presAssocID="{A22E2CA4-C8E4-4987-B174-72A143BF6D43}" presName="vert1" presStyleCnt="0"/>
      <dgm:spPr/>
    </dgm:pt>
    <dgm:pt modelId="{5179CACD-7546-4C42-A9AA-5D856B178730}" type="pres">
      <dgm:prSet presAssocID="{5CC81911-9457-47CF-BF2E-D03D87AA6E8C}" presName="thickLine" presStyleLbl="alignNode1" presStyleIdx="4" presStyleCnt="5"/>
      <dgm:spPr/>
    </dgm:pt>
    <dgm:pt modelId="{8BFEADAF-0054-42DE-B226-B5A9C42BF5AC}" type="pres">
      <dgm:prSet presAssocID="{5CC81911-9457-47CF-BF2E-D03D87AA6E8C}" presName="horz1" presStyleCnt="0"/>
      <dgm:spPr/>
    </dgm:pt>
    <dgm:pt modelId="{6506884F-CAD7-43FB-A6A6-47D96DDB4E18}" type="pres">
      <dgm:prSet presAssocID="{5CC81911-9457-47CF-BF2E-D03D87AA6E8C}" presName="tx1" presStyleLbl="revTx" presStyleIdx="4" presStyleCnt="5"/>
      <dgm:spPr/>
    </dgm:pt>
    <dgm:pt modelId="{A2AE32A5-381F-4C0C-8875-048196CC1522}" type="pres">
      <dgm:prSet presAssocID="{5CC81911-9457-47CF-BF2E-D03D87AA6E8C}" presName="vert1" presStyleCnt="0"/>
      <dgm:spPr/>
    </dgm:pt>
  </dgm:ptLst>
  <dgm:cxnLst>
    <dgm:cxn modelId="{3748CD08-ECAF-4D3D-821A-654C3E5467E9}" type="presOf" srcId="{5CC81911-9457-47CF-BF2E-D03D87AA6E8C}" destId="{6506884F-CAD7-43FB-A6A6-47D96DDB4E18}" srcOrd="0" destOrd="0" presId="urn:microsoft.com/office/officeart/2008/layout/LinedList"/>
    <dgm:cxn modelId="{5EEE1C0E-01A4-43CA-BB3D-6CF4AAFFA617}" type="presOf" srcId="{42DA34A6-7B4F-40A1-B81C-933085D959F9}" destId="{AE666AF1-722B-4709-8CF2-993919C2855B}" srcOrd="0" destOrd="0" presId="urn:microsoft.com/office/officeart/2008/layout/LinedList"/>
    <dgm:cxn modelId="{4F5AA111-6A6E-45D9-9307-8CEC908AAFA5}" srcId="{B53F4567-79C3-4E73-B212-2425CC843EBF}" destId="{5CC81911-9457-47CF-BF2E-D03D87AA6E8C}" srcOrd="4" destOrd="0" parTransId="{BDD58935-4775-4A8B-81CC-99DB0C7F5A76}" sibTransId="{44FE2820-2835-4E97-BE64-EEF30FB4DB6A}"/>
    <dgm:cxn modelId="{F6208B28-3518-469B-BF4F-1758E9EA56D6}" type="presOf" srcId="{03578211-A47B-4C75-A2B8-0AD9B388CB6A}" destId="{9ED60AAC-8628-4D36-B580-858B0B9247F9}" srcOrd="0" destOrd="0" presId="urn:microsoft.com/office/officeart/2008/layout/LinedList"/>
    <dgm:cxn modelId="{5619AF2C-2F0E-42B5-9833-1A084B0F355D}" srcId="{B53F4567-79C3-4E73-B212-2425CC843EBF}" destId="{1FCCBC0E-5500-48E9-B2BF-C2D16135D97F}" srcOrd="2" destOrd="0" parTransId="{24C3452D-878D-47BF-95AE-61BBAC3AAED4}" sibTransId="{74113C95-B712-433E-947B-2308F4F8D60F}"/>
    <dgm:cxn modelId="{7AAF4C64-F49D-4BD5-9D6D-64A84429D3E3}" srcId="{B53F4567-79C3-4E73-B212-2425CC843EBF}" destId="{03578211-A47B-4C75-A2B8-0AD9B388CB6A}" srcOrd="0" destOrd="0" parTransId="{E2BBEA9C-2EFB-47B5-9973-73413E620B42}" sibTransId="{66FAD9BC-B3CE-42E5-812B-86ADBB4EB67C}"/>
    <dgm:cxn modelId="{DDE01A6F-F5BA-4308-8CBE-82E3E88CE3B7}" type="presOf" srcId="{A22E2CA4-C8E4-4987-B174-72A143BF6D43}" destId="{ABBFBEC8-0651-4D9C-A026-C1E6E5030C20}" srcOrd="0" destOrd="0" presId="urn:microsoft.com/office/officeart/2008/layout/LinedList"/>
    <dgm:cxn modelId="{F1B9378C-1BB3-4150-AC28-74F86ADD6707}" srcId="{B53F4567-79C3-4E73-B212-2425CC843EBF}" destId="{42DA34A6-7B4F-40A1-B81C-933085D959F9}" srcOrd="1" destOrd="0" parTransId="{6C74AE93-57CB-4151-8588-1B8D13A8D7E0}" sibTransId="{892B059D-FF73-4DE7-AB61-1516B3287EA2}"/>
    <dgm:cxn modelId="{4BA49DAC-8DF7-4B91-B660-9270B7B65CB1}" type="presOf" srcId="{1FCCBC0E-5500-48E9-B2BF-C2D16135D97F}" destId="{6A7F24C2-1C89-41E5-979A-6B2D218973BD}" srcOrd="0" destOrd="0" presId="urn:microsoft.com/office/officeart/2008/layout/LinedList"/>
    <dgm:cxn modelId="{D52839BF-54CF-4978-8888-E5ED65179D71}" type="presOf" srcId="{B53F4567-79C3-4E73-B212-2425CC843EBF}" destId="{61362E6C-DFFF-4347-AF73-D4989CCF9BA5}" srcOrd="0" destOrd="0" presId="urn:microsoft.com/office/officeart/2008/layout/LinedList"/>
    <dgm:cxn modelId="{ABC4DEEC-41E0-4D5B-83A4-FFFF3A41B3A8}" srcId="{B53F4567-79C3-4E73-B212-2425CC843EBF}" destId="{A22E2CA4-C8E4-4987-B174-72A143BF6D43}" srcOrd="3" destOrd="0" parTransId="{F7B5E1CD-9297-42A1-AD63-563A108EFBCC}" sibTransId="{9886E3DD-7303-40FF-9D61-E3AF02FDCF42}"/>
    <dgm:cxn modelId="{64B49175-731E-44E6-90A9-D96489B1B313}" type="presParOf" srcId="{61362E6C-DFFF-4347-AF73-D4989CCF9BA5}" destId="{AB58426D-458F-4C81-B386-267516D710D7}" srcOrd="0" destOrd="0" presId="urn:microsoft.com/office/officeart/2008/layout/LinedList"/>
    <dgm:cxn modelId="{B2FA5543-ABF5-41F2-A6DB-8B7EDB9C13EA}" type="presParOf" srcId="{61362E6C-DFFF-4347-AF73-D4989CCF9BA5}" destId="{0104CE5D-60BF-4CFD-B39F-A2C3A3EDCDA1}" srcOrd="1" destOrd="0" presId="urn:microsoft.com/office/officeart/2008/layout/LinedList"/>
    <dgm:cxn modelId="{F85B4650-FA89-48BB-AC1B-5C618720C50A}" type="presParOf" srcId="{0104CE5D-60BF-4CFD-B39F-A2C3A3EDCDA1}" destId="{9ED60AAC-8628-4D36-B580-858B0B9247F9}" srcOrd="0" destOrd="0" presId="urn:microsoft.com/office/officeart/2008/layout/LinedList"/>
    <dgm:cxn modelId="{8B8969F5-D5DB-4DC1-B8AE-F0627C16F8E7}" type="presParOf" srcId="{0104CE5D-60BF-4CFD-B39F-A2C3A3EDCDA1}" destId="{7BFB1999-7E1C-404A-A0CC-2F01E4680495}" srcOrd="1" destOrd="0" presId="urn:microsoft.com/office/officeart/2008/layout/LinedList"/>
    <dgm:cxn modelId="{9C4EA92E-5E7B-4A9F-ACE1-3E11046B08F0}" type="presParOf" srcId="{61362E6C-DFFF-4347-AF73-D4989CCF9BA5}" destId="{0E22D00D-E35D-4DD3-BF37-24893B66447C}" srcOrd="2" destOrd="0" presId="urn:microsoft.com/office/officeart/2008/layout/LinedList"/>
    <dgm:cxn modelId="{A8047AE4-2DA2-477E-A51F-C0C57E0D54F0}" type="presParOf" srcId="{61362E6C-DFFF-4347-AF73-D4989CCF9BA5}" destId="{FDABA7E2-CEA3-4064-86F8-73B86A0410BC}" srcOrd="3" destOrd="0" presId="urn:microsoft.com/office/officeart/2008/layout/LinedList"/>
    <dgm:cxn modelId="{C57779CB-C063-4DFE-BB72-610970162190}" type="presParOf" srcId="{FDABA7E2-CEA3-4064-86F8-73B86A0410BC}" destId="{AE666AF1-722B-4709-8CF2-993919C2855B}" srcOrd="0" destOrd="0" presId="urn:microsoft.com/office/officeart/2008/layout/LinedList"/>
    <dgm:cxn modelId="{F7F4DB05-778E-4DA5-B707-32C5AF39C2D1}" type="presParOf" srcId="{FDABA7E2-CEA3-4064-86F8-73B86A0410BC}" destId="{7E6A04B4-9F95-4F7F-9651-7940A22BC35C}" srcOrd="1" destOrd="0" presId="urn:microsoft.com/office/officeart/2008/layout/LinedList"/>
    <dgm:cxn modelId="{385EE6A8-45AF-4FBE-B15C-EAE1B3F78FE3}" type="presParOf" srcId="{61362E6C-DFFF-4347-AF73-D4989CCF9BA5}" destId="{3B853B5D-80A7-421E-A8EF-AE2190892765}" srcOrd="4" destOrd="0" presId="urn:microsoft.com/office/officeart/2008/layout/LinedList"/>
    <dgm:cxn modelId="{F3E5BDEA-7B32-46CC-9B31-332CD5A8536B}" type="presParOf" srcId="{61362E6C-DFFF-4347-AF73-D4989CCF9BA5}" destId="{D4415F9E-1FD6-4F49-B3C6-7138DF26466E}" srcOrd="5" destOrd="0" presId="urn:microsoft.com/office/officeart/2008/layout/LinedList"/>
    <dgm:cxn modelId="{7921CB81-77A0-4505-92B5-C74283624A33}" type="presParOf" srcId="{D4415F9E-1FD6-4F49-B3C6-7138DF26466E}" destId="{6A7F24C2-1C89-41E5-979A-6B2D218973BD}" srcOrd="0" destOrd="0" presId="urn:microsoft.com/office/officeart/2008/layout/LinedList"/>
    <dgm:cxn modelId="{FBCA19C9-C115-4CE6-9A20-1D43DC39C888}" type="presParOf" srcId="{D4415F9E-1FD6-4F49-B3C6-7138DF26466E}" destId="{FC834281-19A9-470E-B076-4BEDBBA059C9}" srcOrd="1" destOrd="0" presId="urn:microsoft.com/office/officeart/2008/layout/LinedList"/>
    <dgm:cxn modelId="{0EB93E17-9D9C-40E2-A801-AFF79F8BA652}" type="presParOf" srcId="{61362E6C-DFFF-4347-AF73-D4989CCF9BA5}" destId="{95E0A757-831D-4233-89A4-FADDA95853A3}" srcOrd="6" destOrd="0" presId="urn:microsoft.com/office/officeart/2008/layout/LinedList"/>
    <dgm:cxn modelId="{F8F9A124-98FD-4AD6-BE10-92C1784E69F1}" type="presParOf" srcId="{61362E6C-DFFF-4347-AF73-D4989CCF9BA5}" destId="{B5A7C1C4-1DED-4553-8B24-D1A60557365A}" srcOrd="7" destOrd="0" presId="urn:microsoft.com/office/officeart/2008/layout/LinedList"/>
    <dgm:cxn modelId="{DCF632E4-54EA-4B4B-A34A-90CC22991581}" type="presParOf" srcId="{B5A7C1C4-1DED-4553-8B24-D1A60557365A}" destId="{ABBFBEC8-0651-4D9C-A026-C1E6E5030C20}" srcOrd="0" destOrd="0" presId="urn:microsoft.com/office/officeart/2008/layout/LinedList"/>
    <dgm:cxn modelId="{506E5AB4-3452-4190-BF27-538BE4BDFACC}" type="presParOf" srcId="{B5A7C1C4-1DED-4553-8B24-D1A60557365A}" destId="{3E922D47-3765-490D-A7EC-442EB5CA233E}" srcOrd="1" destOrd="0" presId="urn:microsoft.com/office/officeart/2008/layout/LinedList"/>
    <dgm:cxn modelId="{77E6D5BB-2EC5-46AC-B21A-75553217B0A4}" type="presParOf" srcId="{61362E6C-DFFF-4347-AF73-D4989CCF9BA5}" destId="{5179CACD-7546-4C42-A9AA-5D856B178730}" srcOrd="8" destOrd="0" presId="urn:microsoft.com/office/officeart/2008/layout/LinedList"/>
    <dgm:cxn modelId="{E707B48F-E64B-4958-8CC9-D0A8C2BF6E60}" type="presParOf" srcId="{61362E6C-DFFF-4347-AF73-D4989CCF9BA5}" destId="{8BFEADAF-0054-42DE-B226-B5A9C42BF5AC}" srcOrd="9" destOrd="0" presId="urn:microsoft.com/office/officeart/2008/layout/LinedList"/>
    <dgm:cxn modelId="{60CF2827-E3FA-4F3C-88D6-BA4F698592DD}" type="presParOf" srcId="{8BFEADAF-0054-42DE-B226-B5A9C42BF5AC}" destId="{6506884F-CAD7-43FB-A6A6-47D96DDB4E18}" srcOrd="0" destOrd="0" presId="urn:microsoft.com/office/officeart/2008/layout/LinedList"/>
    <dgm:cxn modelId="{B41F29C8-61DD-447B-A418-9F117D9FE0B6}" type="presParOf" srcId="{8BFEADAF-0054-42DE-B226-B5A9C42BF5AC}" destId="{A2AE32A5-381F-4C0C-8875-048196CC15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DB0E3A-03D5-4D23-A364-96B3F3C2F72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4977E6A-FC75-4798-A410-FDB0AFF1328F}">
      <dgm:prSet/>
      <dgm:spPr/>
      <dgm:t>
        <a:bodyPr/>
        <a:lstStyle/>
        <a:p>
          <a:r>
            <a:rPr lang="en-US"/>
            <a:t>Tag value pair mapping to a list of time series ids</a:t>
          </a:r>
          <a:r>
            <a:rPr lang="en-US">
              <a:latin typeface="Aptos Display" panose="02110004020202020204"/>
            </a:rPr>
            <a:t>.</a:t>
          </a:r>
          <a:endParaRPr lang="en-US"/>
        </a:p>
      </dgm:t>
    </dgm:pt>
    <dgm:pt modelId="{CC16A266-6AEF-4428-84A2-605726632575}" type="parTrans" cxnId="{B2352CC4-D1DC-4B01-9F0B-A4F264252610}">
      <dgm:prSet/>
      <dgm:spPr/>
      <dgm:t>
        <a:bodyPr/>
        <a:lstStyle/>
        <a:p>
          <a:endParaRPr lang="en-US"/>
        </a:p>
      </dgm:t>
    </dgm:pt>
    <dgm:pt modelId="{4A96082A-E7C1-4CCF-9097-351C043E32CB}" type="sibTrans" cxnId="{B2352CC4-D1DC-4B01-9F0B-A4F264252610}">
      <dgm:prSet/>
      <dgm:spPr/>
      <dgm:t>
        <a:bodyPr/>
        <a:lstStyle/>
        <a:p>
          <a:endParaRPr lang="en-US"/>
        </a:p>
      </dgm:t>
    </dgm:pt>
    <dgm:pt modelId="{16AE119F-D4AF-4DBE-B6A9-E3ADBAA586C7}">
      <dgm:prSet/>
      <dgm:spPr/>
      <dgm:t>
        <a:bodyPr/>
        <a:lstStyle/>
        <a:p>
          <a:r>
            <a:rPr lang="en-US"/>
            <a:t>Supports wildcard and regular expressions pattern matching query filter operations.</a:t>
          </a:r>
        </a:p>
      </dgm:t>
    </dgm:pt>
    <dgm:pt modelId="{9F31E57E-6C49-4240-9F9C-0D0862A770C7}" type="parTrans" cxnId="{67DD86A4-1101-47FF-99FE-2D18C088524D}">
      <dgm:prSet/>
      <dgm:spPr/>
      <dgm:t>
        <a:bodyPr/>
        <a:lstStyle/>
        <a:p>
          <a:endParaRPr lang="en-US"/>
        </a:p>
      </dgm:t>
    </dgm:pt>
    <dgm:pt modelId="{B36A1A68-74D8-4FE7-B506-5406B09935D0}" type="sibTrans" cxnId="{67DD86A4-1101-47FF-99FE-2D18C088524D}">
      <dgm:prSet/>
      <dgm:spPr/>
      <dgm:t>
        <a:bodyPr/>
        <a:lstStyle/>
        <a:p>
          <a:endParaRPr lang="en-US"/>
        </a:p>
      </dgm:t>
    </dgm:pt>
    <dgm:pt modelId="{E3E6D1E1-64B1-4669-A07B-6AF1D74605CF}">
      <dgm:prSet/>
      <dgm:spPr/>
      <dgm:t>
        <a:bodyPr/>
        <a:lstStyle/>
        <a:p>
          <a:r>
            <a:rPr lang="en-US"/>
            <a:t>The finalize buckets provide a query for the most recent 4 hours of data.</a:t>
          </a:r>
        </a:p>
      </dgm:t>
    </dgm:pt>
    <dgm:pt modelId="{6A97A989-A49D-4836-8BD8-D33E8C61B14E}" type="parTrans" cxnId="{5C7555B4-35A1-436A-9C51-9270DF9F5DB7}">
      <dgm:prSet/>
      <dgm:spPr/>
      <dgm:t>
        <a:bodyPr/>
        <a:lstStyle/>
        <a:p>
          <a:endParaRPr lang="en-US"/>
        </a:p>
      </dgm:t>
    </dgm:pt>
    <dgm:pt modelId="{01D85326-F501-498C-88AC-EEB0BD35344F}" type="sibTrans" cxnId="{5C7555B4-35A1-436A-9C51-9270DF9F5DB7}">
      <dgm:prSet/>
      <dgm:spPr/>
      <dgm:t>
        <a:bodyPr/>
        <a:lstStyle/>
        <a:p>
          <a:endParaRPr lang="en-US"/>
        </a:p>
      </dgm:t>
    </dgm:pt>
    <dgm:pt modelId="{51BB73CB-89BD-49FC-8AFB-F9C9A9111F08}">
      <dgm:prSet/>
      <dgm:spPr/>
      <dgm:t>
        <a:bodyPr/>
        <a:lstStyle/>
        <a:p>
          <a:r>
            <a:rPr lang="en-US"/>
            <a:t>The active buckets provide a query beyond the 4 hours.</a:t>
          </a:r>
        </a:p>
      </dgm:t>
    </dgm:pt>
    <dgm:pt modelId="{2FF1CCEF-C07B-4D52-A6C1-48C9BA9BC29A}" type="parTrans" cxnId="{E0DE2C90-2585-471B-9923-BD3553540E0B}">
      <dgm:prSet/>
      <dgm:spPr/>
      <dgm:t>
        <a:bodyPr/>
        <a:lstStyle/>
        <a:p>
          <a:endParaRPr lang="en-US"/>
        </a:p>
      </dgm:t>
    </dgm:pt>
    <dgm:pt modelId="{114AC596-BA2F-45D9-8051-B39CDE5DEFEB}" type="sibTrans" cxnId="{E0DE2C90-2585-471B-9923-BD3553540E0B}">
      <dgm:prSet/>
      <dgm:spPr/>
      <dgm:t>
        <a:bodyPr/>
        <a:lstStyle/>
        <a:p>
          <a:endParaRPr lang="en-US"/>
        </a:p>
      </dgm:t>
    </dgm:pt>
    <dgm:pt modelId="{DA870D0F-D164-4F6E-9DFB-40BA75F73E0C}" type="pres">
      <dgm:prSet presAssocID="{47DB0E3A-03D5-4D23-A364-96B3F3C2F723}" presName="vert0" presStyleCnt="0">
        <dgm:presLayoutVars>
          <dgm:dir/>
          <dgm:animOne val="branch"/>
          <dgm:animLvl val="lvl"/>
        </dgm:presLayoutVars>
      </dgm:prSet>
      <dgm:spPr/>
    </dgm:pt>
    <dgm:pt modelId="{F1E1170B-5158-44F4-B3A1-461BE25DE4C9}" type="pres">
      <dgm:prSet presAssocID="{94977E6A-FC75-4798-A410-FDB0AFF1328F}" presName="thickLine" presStyleLbl="alignNode1" presStyleIdx="0" presStyleCnt="4"/>
      <dgm:spPr/>
    </dgm:pt>
    <dgm:pt modelId="{82806A7E-A300-457F-89A1-8CC263C6B700}" type="pres">
      <dgm:prSet presAssocID="{94977E6A-FC75-4798-A410-FDB0AFF1328F}" presName="horz1" presStyleCnt="0"/>
      <dgm:spPr/>
    </dgm:pt>
    <dgm:pt modelId="{549656DD-674E-4B74-A21A-141D711640C3}" type="pres">
      <dgm:prSet presAssocID="{94977E6A-FC75-4798-A410-FDB0AFF1328F}" presName="tx1" presStyleLbl="revTx" presStyleIdx="0" presStyleCnt="4"/>
      <dgm:spPr/>
    </dgm:pt>
    <dgm:pt modelId="{EC30CDDC-8D37-43D5-BE2B-925A483F11EF}" type="pres">
      <dgm:prSet presAssocID="{94977E6A-FC75-4798-A410-FDB0AFF1328F}" presName="vert1" presStyleCnt="0"/>
      <dgm:spPr/>
    </dgm:pt>
    <dgm:pt modelId="{335F762F-F61F-4F6A-892A-2AA61F8FC0CA}" type="pres">
      <dgm:prSet presAssocID="{16AE119F-D4AF-4DBE-B6A9-E3ADBAA586C7}" presName="thickLine" presStyleLbl="alignNode1" presStyleIdx="1" presStyleCnt="4"/>
      <dgm:spPr/>
    </dgm:pt>
    <dgm:pt modelId="{43D4D315-785D-409F-A02D-2E87E862DDAA}" type="pres">
      <dgm:prSet presAssocID="{16AE119F-D4AF-4DBE-B6A9-E3ADBAA586C7}" presName="horz1" presStyleCnt="0"/>
      <dgm:spPr/>
    </dgm:pt>
    <dgm:pt modelId="{D9F385FA-2111-48DB-9A34-A42253AF9B79}" type="pres">
      <dgm:prSet presAssocID="{16AE119F-D4AF-4DBE-B6A9-E3ADBAA586C7}" presName="tx1" presStyleLbl="revTx" presStyleIdx="1" presStyleCnt="4"/>
      <dgm:spPr/>
    </dgm:pt>
    <dgm:pt modelId="{8954F76C-AEFB-47B7-B89B-CB038D71B47C}" type="pres">
      <dgm:prSet presAssocID="{16AE119F-D4AF-4DBE-B6A9-E3ADBAA586C7}" presName="vert1" presStyleCnt="0"/>
      <dgm:spPr/>
    </dgm:pt>
    <dgm:pt modelId="{8825E79C-393C-46F4-B4F6-A7A80D433739}" type="pres">
      <dgm:prSet presAssocID="{E3E6D1E1-64B1-4669-A07B-6AF1D74605CF}" presName="thickLine" presStyleLbl="alignNode1" presStyleIdx="2" presStyleCnt="4"/>
      <dgm:spPr/>
    </dgm:pt>
    <dgm:pt modelId="{7E68E596-6466-44E4-B397-A3195A267026}" type="pres">
      <dgm:prSet presAssocID="{E3E6D1E1-64B1-4669-A07B-6AF1D74605CF}" presName="horz1" presStyleCnt="0"/>
      <dgm:spPr/>
    </dgm:pt>
    <dgm:pt modelId="{4B3AECB3-9B0D-45D5-96FB-5E235C1A583D}" type="pres">
      <dgm:prSet presAssocID="{E3E6D1E1-64B1-4669-A07B-6AF1D74605CF}" presName="tx1" presStyleLbl="revTx" presStyleIdx="2" presStyleCnt="4"/>
      <dgm:spPr/>
    </dgm:pt>
    <dgm:pt modelId="{02F70778-191A-411E-A533-162B9DEFF556}" type="pres">
      <dgm:prSet presAssocID="{E3E6D1E1-64B1-4669-A07B-6AF1D74605CF}" presName="vert1" presStyleCnt="0"/>
      <dgm:spPr/>
    </dgm:pt>
    <dgm:pt modelId="{7DFC8B4D-47A4-4789-A9DC-A7E539C7520B}" type="pres">
      <dgm:prSet presAssocID="{51BB73CB-89BD-49FC-8AFB-F9C9A9111F08}" presName="thickLine" presStyleLbl="alignNode1" presStyleIdx="3" presStyleCnt="4"/>
      <dgm:spPr/>
    </dgm:pt>
    <dgm:pt modelId="{620914EA-AC89-4AB0-B5D3-D91946760C34}" type="pres">
      <dgm:prSet presAssocID="{51BB73CB-89BD-49FC-8AFB-F9C9A9111F08}" presName="horz1" presStyleCnt="0"/>
      <dgm:spPr/>
    </dgm:pt>
    <dgm:pt modelId="{4EC3F2D3-080A-44E1-AA0A-5A2DB2B8A62D}" type="pres">
      <dgm:prSet presAssocID="{51BB73CB-89BD-49FC-8AFB-F9C9A9111F08}" presName="tx1" presStyleLbl="revTx" presStyleIdx="3" presStyleCnt="4"/>
      <dgm:spPr/>
    </dgm:pt>
    <dgm:pt modelId="{64076BF1-AD97-4C46-94F8-1C57E00DF764}" type="pres">
      <dgm:prSet presAssocID="{51BB73CB-89BD-49FC-8AFB-F9C9A9111F08}" presName="vert1" presStyleCnt="0"/>
      <dgm:spPr/>
    </dgm:pt>
  </dgm:ptLst>
  <dgm:cxnLst>
    <dgm:cxn modelId="{F39B2120-2FA6-47DE-8E30-079CE18BC6A9}" type="presOf" srcId="{51BB73CB-89BD-49FC-8AFB-F9C9A9111F08}" destId="{4EC3F2D3-080A-44E1-AA0A-5A2DB2B8A62D}" srcOrd="0" destOrd="0" presId="urn:microsoft.com/office/officeart/2008/layout/LinedList"/>
    <dgm:cxn modelId="{8CF1492D-FDDE-4780-A1D9-5999E9D83710}" type="presOf" srcId="{E3E6D1E1-64B1-4669-A07B-6AF1D74605CF}" destId="{4B3AECB3-9B0D-45D5-96FB-5E235C1A583D}" srcOrd="0" destOrd="0" presId="urn:microsoft.com/office/officeart/2008/layout/LinedList"/>
    <dgm:cxn modelId="{332FEF82-82AD-45D6-9DA8-D1ADA929A539}" type="presOf" srcId="{16AE119F-D4AF-4DBE-B6A9-E3ADBAA586C7}" destId="{D9F385FA-2111-48DB-9A34-A42253AF9B79}" srcOrd="0" destOrd="0" presId="urn:microsoft.com/office/officeart/2008/layout/LinedList"/>
    <dgm:cxn modelId="{E0DE2C90-2585-471B-9923-BD3553540E0B}" srcId="{47DB0E3A-03D5-4D23-A364-96B3F3C2F723}" destId="{51BB73CB-89BD-49FC-8AFB-F9C9A9111F08}" srcOrd="3" destOrd="0" parTransId="{2FF1CCEF-C07B-4D52-A6C1-48C9BA9BC29A}" sibTransId="{114AC596-BA2F-45D9-8051-B39CDE5DEFEB}"/>
    <dgm:cxn modelId="{67DD86A4-1101-47FF-99FE-2D18C088524D}" srcId="{47DB0E3A-03D5-4D23-A364-96B3F3C2F723}" destId="{16AE119F-D4AF-4DBE-B6A9-E3ADBAA586C7}" srcOrd="1" destOrd="0" parTransId="{9F31E57E-6C49-4240-9F9C-0D0862A770C7}" sibTransId="{B36A1A68-74D8-4FE7-B506-5406B09935D0}"/>
    <dgm:cxn modelId="{5C7555B4-35A1-436A-9C51-9270DF9F5DB7}" srcId="{47DB0E3A-03D5-4D23-A364-96B3F3C2F723}" destId="{E3E6D1E1-64B1-4669-A07B-6AF1D74605CF}" srcOrd="2" destOrd="0" parTransId="{6A97A989-A49D-4836-8BD8-D33E8C61B14E}" sibTransId="{01D85326-F501-498C-88AC-EEB0BD35344F}"/>
    <dgm:cxn modelId="{18F940BC-09DC-4AA0-8D8A-9C33AEFCD7EB}" type="presOf" srcId="{47DB0E3A-03D5-4D23-A364-96B3F3C2F723}" destId="{DA870D0F-D164-4F6E-9DFB-40BA75F73E0C}" srcOrd="0" destOrd="0" presId="urn:microsoft.com/office/officeart/2008/layout/LinedList"/>
    <dgm:cxn modelId="{E9927AC0-C186-40F9-966C-B3452E65B0FF}" type="presOf" srcId="{94977E6A-FC75-4798-A410-FDB0AFF1328F}" destId="{549656DD-674E-4B74-A21A-141D711640C3}" srcOrd="0" destOrd="0" presId="urn:microsoft.com/office/officeart/2008/layout/LinedList"/>
    <dgm:cxn modelId="{B2352CC4-D1DC-4B01-9F0B-A4F264252610}" srcId="{47DB0E3A-03D5-4D23-A364-96B3F3C2F723}" destId="{94977E6A-FC75-4798-A410-FDB0AFF1328F}" srcOrd="0" destOrd="0" parTransId="{CC16A266-6AEF-4428-84A2-605726632575}" sibTransId="{4A96082A-E7C1-4CCF-9097-351C043E32CB}"/>
    <dgm:cxn modelId="{6AF6240F-755F-48B0-8F66-64C86FFCBA98}" type="presParOf" srcId="{DA870D0F-D164-4F6E-9DFB-40BA75F73E0C}" destId="{F1E1170B-5158-44F4-B3A1-461BE25DE4C9}" srcOrd="0" destOrd="0" presId="urn:microsoft.com/office/officeart/2008/layout/LinedList"/>
    <dgm:cxn modelId="{B56DBFEF-6B8B-43B3-82CB-D284F19CD132}" type="presParOf" srcId="{DA870D0F-D164-4F6E-9DFB-40BA75F73E0C}" destId="{82806A7E-A300-457F-89A1-8CC263C6B700}" srcOrd="1" destOrd="0" presId="urn:microsoft.com/office/officeart/2008/layout/LinedList"/>
    <dgm:cxn modelId="{F8C47EBE-FFC5-4BC6-AB8B-E4D071313A96}" type="presParOf" srcId="{82806A7E-A300-457F-89A1-8CC263C6B700}" destId="{549656DD-674E-4B74-A21A-141D711640C3}" srcOrd="0" destOrd="0" presId="urn:microsoft.com/office/officeart/2008/layout/LinedList"/>
    <dgm:cxn modelId="{65DBF747-F2C3-4AF4-A916-AB4A1E18FC7A}" type="presParOf" srcId="{82806A7E-A300-457F-89A1-8CC263C6B700}" destId="{EC30CDDC-8D37-43D5-BE2B-925A483F11EF}" srcOrd="1" destOrd="0" presId="urn:microsoft.com/office/officeart/2008/layout/LinedList"/>
    <dgm:cxn modelId="{2F6F92B2-0333-4577-98E2-53B6449463D4}" type="presParOf" srcId="{DA870D0F-D164-4F6E-9DFB-40BA75F73E0C}" destId="{335F762F-F61F-4F6A-892A-2AA61F8FC0CA}" srcOrd="2" destOrd="0" presId="urn:microsoft.com/office/officeart/2008/layout/LinedList"/>
    <dgm:cxn modelId="{4C66A53D-73E4-4433-9177-FB48ED5CC676}" type="presParOf" srcId="{DA870D0F-D164-4F6E-9DFB-40BA75F73E0C}" destId="{43D4D315-785D-409F-A02D-2E87E862DDAA}" srcOrd="3" destOrd="0" presId="urn:microsoft.com/office/officeart/2008/layout/LinedList"/>
    <dgm:cxn modelId="{F4225842-02C2-4364-AD32-1FBA34E9739E}" type="presParOf" srcId="{43D4D315-785D-409F-A02D-2E87E862DDAA}" destId="{D9F385FA-2111-48DB-9A34-A42253AF9B79}" srcOrd="0" destOrd="0" presId="urn:microsoft.com/office/officeart/2008/layout/LinedList"/>
    <dgm:cxn modelId="{DBD79591-18DC-49EE-B309-AA0D69D724FC}" type="presParOf" srcId="{43D4D315-785D-409F-A02D-2E87E862DDAA}" destId="{8954F76C-AEFB-47B7-B89B-CB038D71B47C}" srcOrd="1" destOrd="0" presId="urn:microsoft.com/office/officeart/2008/layout/LinedList"/>
    <dgm:cxn modelId="{9676FD91-361D-4C43-A727-33624653F829}" type="presParOf" srcId="{DA870D0F-D164-4F6E-9DFB-40BA75F73E0C}" destId="{8825E79C-393C-46F4-B4F6-A7A80D433739}" srcOrd="4" destOrd="0" presId="urn:microsoft.com/office/officeart/2008/layout/LinedList"/>
    <dgm:cxn modelId="{EA579C9A-2094-4573-B701-2D055541DFB4}" type="presParOf" srcId="{DA870D0F-D164-4F6E-9DFB-40BA75F73E0C}" destId="{7E68E596-6466-44E4-B397-A3195A267026}" srcOrd="5" destOrd="0" presId="urn:microsoft.com/office/officeart/2008/layout/LinedList"/>
    <dgm:cxn modelId="{A9D13996-3B47-4449-B1B7-C2E6BF026418}" type="presParOf" srcId="{7E68E596-6466-44E4-B397-A3195A267026}" destId="{4B3AECB3-9B0D-45D5-96FB-5E235C1A583D}" srcOrd="0" destOrd="0" presId="urn:microsoft.com/office/officeart/2008/layout/LinedList"/>
    <dgm:cxn modelId="{B29B86FF-BE96-4E30-8CA4-B4FA5F622567}" type="presParOf" srcId="{7E68E596-6466-44E4-B397-A3195A267026}" destId="{02F70778-191A-411E-A533-162B9DEFF556}" srcOrd="1" destOrd="0" presId="urn:microsoft.com/office/officeart/2008/layout/LinedList"/>
    <dgm:cxn modelId="{7E4A50AB-AD52-4CA2-B502-33552C6F5127}" type="presParOf" srcId="{DA870D0F-D164-4F6E-9DFB-40BA75F73E0C}" destId="{7DFC8B4D-47A4-4789-A9DC-A7E539C7520B}" srcOrd="6" destOrd="0" presId="urn:microsoft.com/office/officeart/2008/layout/LinedList"/>
    <dgm:cxn modelId="{F2E7BC9C-7756-4395-B233-3070BAEDFDF8}" type="presParOf" srcId="{DA870D0F-D164-4F6E-9DFB-40BA75F73E0C}" destId="{620914EA-AC89-4AB0-B5D3-D91946760C34}" srcOrd="7" destOrd="0" presId="urn:microsoft.com/office/officeart/2008/layout/LinedList"/>
    <dgm:cxn modelId="{89585B7F-9807-4078-9D0E-00A0E5839668}" type="presParOf" srcId="{620914EA-AC89-4AB0-B5D3-D91946760C34}" destId="{4EC3F2D3-080A-44E1-AA0A-5A2DB2B8A62D}" srcOrd="0" destOrd="0" presId="urn:microsoft.com/office/officeart/2008/layout/LinedList"/>
    <dgm:cxn modelId="{0E4A6F3E-0DFE-4489-9D04-B8643A524E7B}" type="presParOf" srcId="{620914EA-AC89-4AB0-B5D3-D91946760C34}" destId="{64076BF1-AD97-4C46-94F8-1C57E00DF7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9879A2-42FC-452F-AEC8-CABD75831ACD}"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ABC5D0A5-A9CF-40C6-87F8-E7B8589338CF}">
      <dgm:prSet/>
      <dgm:spPr/>
      <dgm:t>
        <a:bodyPr/>
        <a:lstStyle/>
        <a:p>
          <a:r>
            <a:rPr lang="en-GB">
              <a:latin typeface="Aptos Display" panose="02110004020202020204"/>
            </a:rPr>
            <a:t>Monitor</a:t>
          </a:r>
          <a:r>
            <a:rPr lang="en-GB"/>
            <a:t> a growing collection of entities, spread across multiple availability zones.</a:t>
          </a:r>
          <a:endParaRPr lang="en-US"/>
        </a:p>
      </dgm:t>
    </dgm:pt>
    <dgm:pt modelId="{5A630A23-9CCB-4134-AC2C-1798F1D8BD38}" type="parTrans" cxnId="{C2F4E7D4-9BC1-4273-9734-FEDE68BE5842}">
      <dgm:prSet/>
      <dgm:spPr/>
      <dgm:t>
        <a:bodyPr/>
        <a:lstStyle/>
        <a:p>
          <a:endParaRPr lang="en-US"/>
        </a:p>
      </dgm:t>
    </dgm:pt>
    <dgm:pt modelId="{79534B21-8D00-40B5-B1F1-3147ECAEB695}" type="sibTrans" cxnId="{C2F4E7D4-9BC1-4273-9734-FEDE68BE5842}">
      <dgm:prSet/>
      <dgm:spPr/>
      <dgm:t>
        <a:bodyPr/>
        <a:lstStyle/>
        <a:p>
          <a:endParaRPr lang="en-US"/>
        </a:p>
      </dgm:t>
    </dgm:pt>
    <dgm:pt modelId="{C8A73307-A03F-472A-9581-D81384C3ACF2}">
      <dgm:prSet/>
      <dgm:spPr/>
      <dgm:t>
        <a:bodyPr/>
        <a:lstStyle/>
        <a:p>
          <a:r>
            <a:rPr lang="en-GB">
              <a:latin typeface="Aptos Display" panose="02110004020202020204"/>
            </a:rPr>
            <a:t>Must</a:t>
          </a:r>
          <a:r>
            <a:rPr lang="en-GB"/>
            <a:t> be collected, stored, and queried to support identifying underperformance</a:t>
          </a:r>
          <a:endParaRPr lang="en-US"/>
        </a:p>
      </dgm:t>
    </dgm:pt>
    <dgm:pt modelId="{3F4CAD7A-F52F-4B08-9F64-D32617A6DA4A}" type="parTrans" cxnId="{322E09E2-EF83-44B8-99D9-0BBF20D46FA1}">
      <dgm:prSet/>
      <dgm:spPr/>
      <dgm:t>
        <a:bodyPr/>
        <a:lstStyle/>
        <a:p>
          <a:endParaRPr lang="en-US"/>
        </a:p>
      </dgm:t>
    </dgm:pt>
    <dgm:pt modelId="{652BD8C1-7A57-4030-A046-D7039A5DC7C2}" type="sibTrans" cxnId="{322E09E2-EF83-44B8-99D9-0BBF20D46FA1}">
      <dgm:prSet/>
      <dgm:spPr/>
      <dgm:t>
        <a:bodyPr/>
        <a:lstStyle/>
        <a:p>
          <a:endParaRPr lang="en-US"/>
        </a:p>
      </dgm:t>
    </dgm:pt>
    <dgm:pt modelId="{D447710B-65F6-40BD-9CED-B17881134213}">
      <dgm:prSet/>
      <dgm:spPr/>
      <dgm:t>
        <a:bodyPr/>
        <a:lstStyle/>
        <a:p>
          <a:r>
            <a:rPr lang="en-GB">
              <a:latin typeface="Aptos Display" panose="02110004020202020204"/>
            </a:rPr>
            <a:t>Displaying</a:t>
          </a:r>
          <a:r>
            <a:rPr lang="en-GB"/>
            <a:t> graphs to help diagnosis</a:t>
          </a:r>
          <a:endParaRPr lang="en-US"/>
        </a:p>
      </dgm:t>
    </dgm:pt>
    <dgm:pt modelId="{7778B55B-C534-48AF-8F2C-C0AC08E3E7BE}" type="parTrans" cxnId="{08BFE731-BB9D-446D-B7A6-AA8188C4B416}">
      <dgm:prSet/>
      <dgm:spPr/>
      <dgm:t>
        <a:bodyPr/>
        <a:lstStyle/>
        <a:p>
          <a:endParaRPr lang="en-US"/>
        </a:p>
      </dgm:t>
    </dgm:pt>
    <dgm:pt modelId="{372F7211-D299-4A98-AE28-3AD25B841229}" type="sibTrans" cxnId="{08BFE731-BB9D-446D-B7A6-AA8188C4B416}">
      <dgm:prSet/>
      <dgm:spPr/>
      <dgm:t>
        <a:bodyPr/>
        <a:lstStyle/>
        <a:p>
          <a:endParaRPr lang="en-US"/>
        </a:p>
      </dgm:t>
    </dgm:pt>
    <dgm:pt modelId="{69F490E0-D39E-4553-BB40-D9637F218F29}" type="pres">
      <dgm:prSet presAssocID="{319879A2-42FC-452F-AEC8-CABD75831ACD}" presName="vert0" presStyleCnt="0">
        <dgm:presLayoutVars>
          <dgm:dir/>
          <dgm:animOne val="branch"/>
          <dgm:animLvl val="lvl"/>
        </dgm:presLayoutVars>
      </dgm:prSet>
      <dgm:spPr/>
    </dgm:pt>
    <dgm:pt modelId="{25CFBEA9-BFC9-4246-B7BB-921CF0696F8D}" type="pres">
      <dgm:prSet presAssocID="{ABC5D0A5-A9CF-40C6-87F8-E7B8589338CF}" presName="thickLine" presStyleLbl="alignNode1" presStyleIdx="0" presStyleCnt="3"/>
      <dgm:spPr/>
    </dgm:pt>
    <dgm:pt modelId="{8B15C475-C1E4-4864-91AC-4374A56E2613}" type="pres">
      <dgm:prSet presAssocID="{ABC5D0A5-A9CF-40C6-87F8-E7B8589338CF}" presName="horz1" presStyleCnt="0"/>
      <dgm:spPr/>
    </dgm:pt>
    <dgm:pt modelId="{72D2AD74-80A5-4084-85F1-B348BFF7C3BD}" type="pres">
      <dgm:prSet presAssocID="{ABC5D0A5-A9CF-40C6-87F8-E7B8589338CF}" presName="tx1" presStyleLbl="revTx" presStyleIdx="0" presStyleCnt="3"/>
      <dgm:spPr/>
    </dgm:pt>
    <dgm:pt modelId="{003445CD-FD72-4C3B-BF32-6E57063506D6}" type="pres">
      <dgm:prSet presAssocID="{ABC5D0A5-A9CF-40C6-87F8-E7B8589338CF}" presName="vert1" presStyleCnt="0"/>
      <dgm:spPr/>
    </dgm:pt>
    <dgm:pt modelId="{96C1DEA5-3B73-47E3-A142-CD9507A88A82}" type="pres">
      <dgm:prSet presAssocID="{C8A73307-A03F-472A-9581-D81384C3ACF2}" presName="thickLine" presStyleLbl="alignNode1" presStyleIdx="1" presStyleCnt="3"/>
      <dgm:spPr/>
    </dgm:pt>
    <dgm:pt modelId="{58ED8D6D-2796-40FF-BAA9-40FE77C0EFCE}" type="pres">
      <dgm:prSet presAssocID="{C8A73307-A03F-472A-9581-D81384C3ACF2}" presName="horz1" presStyleCnt="0"/>
      <dgm:spPr/>
    </dgm:pt>
    <dgm:pt modelId="{FD19A5B4-F0FC-4790-9234-948C03EF1224}" type="pres">
      <dgm:prSet presAssocID="{C8A73307-A03F-472A-9581-D81384C3ACF2}" presName="tx1" presStyleLbl="revTx" presStyleIdx="1" presStyleCnt="3"/>
      <dgm:spPr/>
    </dgm:pt>
    <dgm:pt modelId="{57FA3725-8885-45D7-AEEB-FABAA5EF4D8F}" type="pres">
      <dgm:prSet presAssocID="{C8A73307-A03F-472A-9581-D81384C3ACF2}" presName="vert1" presStyleCnt="0"/>
      <dgm:spPr/>
    </dgm:pt>
    <dgm:pt modelId="{B25D1EFC-FEF6-42DA-AC37-7C1EFFC3BEA5}" type="pres">
      <dgm:prSet presAssocID="{D447710B-65F6-40BD-9CED-B17881134213}" presName="thickLine" presStyleLbl="alignNode1" presStyleIdx="2" presStyleCnt="3"/>
      <dgm:spPr/>
    </dgm:pt>
    <dgm:pt modelId="{39304FEC-9630-4507-85E4-D163AD33D392}" type="pres">
      <dgm:prSet presAssocID="{D447710B-65F6-40BD-9CED-B17881134213}" presName="horz1" presStyleCnt="0"/>
      <dgm:spPr/>
    </dgm:pt>
    <dgm:pt modelId="{D0461F20-71DB-40E4-9345-7133CCCF9EAD}" type="pres">
      <dgm:prSet presAssocID="{D447710B-65F6-40BD-9CED-B17881134213}" presName="tx1" presStyleLbl="revTx" presStyleIdx="2" presStyleCnt="3"/>
      <dgm:spPr/>
    </dgm:pt>
    <dgm:pt modelId="{FBE54599-84BC-410F-8889-783D7A41B223}" type="pres">
      <dgm:prSet presAssocID="{D447710B-65F6-40BD-9CED-B17881134213}" presName="vert1" presStyleCnt="0"/>
      <dgm:spPr/>
    </dgm:pt>
  </dgm:ptLst>
  <dgm:cxnLst>
    <dgm:cxn modelId="{E743590D-774E-47F9-8094-09A4D9FFCF95}" type="presOf" srcId="{319879A2-42FC-452F-AEC8-CABD75831ACD}" destId="{69F490E0-D39E-4553-BB40-D9637F218F29}" srcOrd="0" destOrd="0" presId="urn:microsoft.com/office/officeart/2008/layout/LinedList"/>
    <dgm:cxn modelId="{08BFE731-BB9D-446D-B7A6-AA8188C4B416}" srcId="{319879A2-42FC-452F-AEC8-CABD75831ACD}" destId="{D447710B-65F6-40BD-9CED-B17881134213}" srcOrd="2" destOrd="0" parTransId="{7778B55B-C534-48AF-8F2C-C0AC08E3E7BE}" sibTransId="{372F7211-D299-4A98-AE28-3AD25B841229}"/>
    <dgm:cxn modelId="{A0999F5C-D039-413F-9D94-72B3A2A8C77E}" type="presOf" srcId="{ABC5D0A5-A9CF-40C6-87F8-E7B8589338CF}" destId="{72D2AD74-80A5-4084-85F1-B348BFF7C3BD}" srcOrd="0" destOrd="0" presId="urn:microsoft.com/office/officeart/2008/layout/LinedList"/>
    <dgm:cxn modelId="{3856E1AF-429E-4904-9E81-75EB32396775}" type="presOf" srcId="{C8A73307-A03F-472A-9581-D81384C3ACF2}" destId="{FD19A5B4-F0FC-4790-9234-948C03EF1224}" srcOrd="0" destOrd="0" presId="urn:microsoft.com/office/officeart/2008/layout/LinedList"/>
    <dgm:cxn modelId="{9C2F5FCD-07CF-44BA-8A0E-E772C74DDF79}" type="presOf" srcId="{D447710B-65F6-40BD-9CED-B17881134213}" destId="{D0461F20-71DB-40E4-9345-7133CCCF9EAD}" srcOrd="0" destOrd="0" presId="urn:microsoft.com/office/officeart/2008/layout/LinedList"/>
    <dgm:cxn modelId="{C2F4E7D4-9BC1-4273-9734-FEDE68BE5842}" srcId="{319879A2-42FC-452F-AEC8-CABD75831ACD}" destId="{ABC5D0A5-A9CF-40C6-87F8-E7B8589338CF}" srcOrd="0" destOrd="0" parTransId="{5A630A23-9CCB-4134-AC2C-1798F1D8BD38}" sibTransId="{79534B21-8D00-40B5-B1F1-3147ECAEB695}"/>
    <dgm:cxn modelId="{322E09E2-EF83-44B8-99D9-0BBF20D46FA1}" srcId="{319879A2-42FC-452F-AEC8-CABD75831ACD}" destId="{C8A73307-A03F-472A-9581-D81384C3ACF2}" srcOrd="1" destOrd="0" parTransId="{3F4CAD7A-F52F-4B08-9F64-D32617A6DA4A}" sibTransId="{652BD8C1-7A57-4030-A046-D7039A5DC7C2}"/>
    <dgm:cxn modelId="{29CBB9B8-B86F-4AB0-A371-E93B647D2440}" type="presParOf" srcId="{69F490E0-D39E-4553-BB40-D9637F218F29}" destId="{25CFBEA9-BFC9-4246-B7BB-921CF0696F8D}" srcOrd="0" destOrd="0" presId="urn:microsoft.com/office/officeart/2008/layout/LinedList"/>
    <dgm:cxn modelId="{0117EE32-79CC-4633-BF31-8D3291A407F1}" type="presParOf" srcId="{69F490E0-D39E-4553-BB40-D9637F218F29}" destId="{8B15C475-C1E4-4864-91AC-4374A56E2613}" srcOrd="1" destOrd="0" presId="urn:microsoft.com/office/officeart/2008/layout/LinedList"/>
    <dgm:cxn modelId="{7B3064AE-CC97-440E-B546-03A8DF71507D}" type="presParOf" srcId="{8B15C475-C1E4-4864-91AC-4374A56E2613}" destId="{72D2AD74-80A5-4084-85F1-B348BFF7C3BD}" srcOrd="0" destOrd="0" presId="urn:microsoft.com/office/officeart/2008/layout/LinedList"/>
    <dgm:cxn modelId="{7534330C-0640-408F-B498-6130F49AADAC}" type="presParOf" srcId="{8B15C475-C1E4-4864-91AC-4374A56E2613}" destId="{003445CD-FD72-4C3B-BF32-6E57063506D6}" srcOrd="1" destOrd="0" presId="urn:microsoft.com/office/officeart/2008/layout/LinedList"/>
    <dgm:cxn modelId="{A08DDF8A-C00C-410F-8B3D-FC753651EF7D}" type="presParOf" srcId="{69F490E0-D39E-4553-BB40-D9637F218F29}" destId="{96C1DEA5-3B73-47E3-A142-CD9507A88A82}" srcOrd="2" destOrd="0" presId="urn:microsoft.com/office/officeart/2008/layout/LinedList"/>
    <dgm:cxn modelId="{710E170C-BC3E-4104-B0C3-7989F894F5F5}" type="presParOf" srcId="{69F490E0-D39E-4553-BB40-D9637F218F29}" destId="{58ED8D6D-2796-40FF-BAA9-40FE77C0EFCE}" srcOrd="3" destOrd="0" presId="urn:microsoft.com/office/officeart/2008/layout/LinedList"/>
    <dgm:cxn modelId="{C3F841A8-7803-468C-A6B8-81F09BBD68C6}" type="presParOf" srcId="{58ED8D6D-2796-40FF-BAA9-40FE77C0EFCE}" destId="{FD19A5B4-F0FC-4790-9234-948C03EF1224}" srcOrd="0" destOrd="0" presId="urn:microsoft.com/office/officeart/2008/layout/LinedList"/>
    <dgm:cxn modelId="{6030A607-8A08-4CFE-B757-3FE46B6493C0}" type="presParOf" srcId="{58ED8D6D-2796-40FF-BAA9-40FE77C0EFCE}" destId="{57FA3725-8885-45D7-AEEB-FABAA5EF4D8F}" srcOrd="1" destOrd="0" presId="urn:microsoft.com/office/officeart/2008/layout/LinedList"/>
    <dgm:cxn modelId="{2277AEB9-1962-4EB1-949D-6BFBEF9D505E}" type="presParOf" srcId="{69F490E0-D39E-4553-BB40-D9637F218F29}" destId="{B25D1EFC-FEF6-42DA-AC37-7C1EFFC3BEA5}" srcOrd="4" destOrd="0" presId="urn:microsoft.com/office/officeart/2008/layout/LinedList"/>
    <dgm:cxn modelId="{1ECC8137-3B72-4346-ABB0-66694C448DEE}" type="presParOf" srcId="{69F490E0-D39E-4553-BB40-D9637F218F29}" destId="{39304FEC-9630-4507-85E4-D163AD33D392}" srcOrd="5" destOrd="0" presId="urn:microsoft.com/office/officeart/2008/layout/LinedList"/>
    <dgm:cxn modelId="{6DACB05D-52A6-4C26-AE36-50E557F71367}" type="presParOf" srcId="{39304FEC-9630-4507-85E4-D163AD33D392}" destId="{D0461F20-71DB-40E4-9345-7133CCCF9EAD}" srcOrd="0" destOrd="0" presId="urn:microsoft.com/office/officeart/2008/layout/LinedList"/>
    <dgm:cxn modelId="{E56E6B8D-96E7-42BC-A3BF-611E5550B8D0}" type="presParOf" srcId="{39304FEC-9630-4507-85E4-D163AD33D392}" destId="{FBE54599-84BC-410F-8889-783D7A41B2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CD37586-5AA6-4E9B-A5D5-ABB0E96E6AB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790675A-3B58-40BC-B690-246494B5134F}">
      <dgm:prSet/>
      <dgm:spPr/>
      <dgm:t>
        <a:bodyPr/>
        <a:lstStyle/>
        <a:p>
          <a:r>
            <a:rPr lang="en-US"/>
            <a:t>Determination of the buckets that need to be queried.</a:t>
          </a:r>
        </a:p>
      </dgm:t>
    </dgm:pt>
    <dgm:pt modelId="{B447A568-C1B3-429C-AF0D-8289F3C86078}" type="parTrans" cxnId="{70C960F3-AA07-4C37-A066-9B1CD5486C78}">
      <dgm:prSet/>
      <dgm:spPr/>
      <dgm:t>
        <a:bodyPr/>
        <a:lstStyle/>
        <a:p>
          <a:endParaRPr lang="en-US"/>
        </a:p>
      </dgm:t>
    </dgm:pt>
    <dgm:pt modelId="{7FC51D52-8C7B-49AC-A457-F48957ABAA08}" type="sibTrans" cxnId="{70C960F3-AA07-4C37-A066-9B1CD5486C78}">
      <dgm:prSet/>
      <dgm:spPr/>
      <dgm:t>
        <a:bodyPr/>
        <a:lstStyle/>
        <a:p>
          <a:endParaRPr lang="en-US"/>
        </a:p>
      </dgm:t>
    </dgm:pt>
    <dgm:pt modelId="{0D45CA74-A249-445A-B81C-A731A9B4E115}">
      <dgm:prSet/>
      <dgm:spPr/>
      <dgm:t>
        <a:bodyPr/>
        <a:lstStyle/>
        <a:p>
          <a:r>
            <a:rPr lang="en-US"/>
            <a:t>Creation of dictionary keys.</a:t>
          </a:r>
        </a:p>
      </dgm:t>
    </dgm:pt>
    <dgm:pt modelId="{00364BFA-1C02-4106-AF36-05A312A74AB6}" type="parTrans" cxnId="{E6643F0B-F624-482F-BB67-0D85B59442DF}">
      <dgm:prSet/>
      <dgm:spPr/>
      <dgm:t>
        <a:bodyPr/>
        <a:lstStyle/>
        <a:p>
          <a:endParaRPr lang="en-US"/>
        </a:p>
      </dgm:t>
    </dgm:pt>
    <dgm:pt modelId="{9C14F381-C3A9-4FB6-843D-EF320DD79F54}" type="sibTrans" cxnId="{E6643F0B-F624-482F-BB67-0D85B59442DF}">
      <dgm:prSet/>
      <dgm:spPr/>
      <dgm:t>
        <a:bodyPr/>
        <a:lstStyle/>
        <a:p>
          <a:endParaRPr lang="en-US"/>
        </a:p>
      </dgm:t>
    </dgm:pt>
    <dgm:pt modelId="{B04EC7B5-9ACD-4AA4-9BD1-797CDA6A2309}">
      <dgm:prSet/>
      <dgm:spPr/>
      <dgm:t>
        <a:bodyPr/>
        <a:lstStyle/>
        <a:p>
          <a:r>
            <a:rPr lang="en-US"/>
            <a:t>Use of inverted index key for a list of time series ids.</a:t>
          </a:r>
        </a:p>
      </dgm:t>
    </dgm:pt>
    <dgm:pt modelId="{7A5E52A2-9758-4474-BB67-0615088DA965}" type="parTrans" cxnId="{F35E02F9-FEC3-45E8-9854-1B2FEA934B48}">
      <dgm:prSet/>
      <dgm:spPr/>
      <dgm:t>
        <a:bodyPr/>
        <a:lstStyle/>
        <a:p>
          <a:endParaRPr lang="en-US"/>
        </a:p>
      </dgm:t>
    </dgm:pt>
    <dgm:pt modelId="{68857C78-52E7-4D5D-83BC-010ED3193FF7}" type="sibTrans" cxnId="{F35E02F9-FEC3-45E8-9854-1B2FEA934B48}">
      <dgm:prSet/>
      <dgm:spPr/>
      <dgm:t>
        <a:bodyPr/>
        <a:lstStyle/>
        <a:p>
          <a:endParaRPr lang="en-US"/>
        </a:p>
      </dgm:t>
    </dgm:pt>
    <dgm:pt modelId="{746FB452-1574-457F-8799-738F510A2049}">
      <dgm:prSet/>
      <dgm:spPr/>
      <dgm:t>
        <a:bodyPr/>
        <a:lstStyle/>
        <a:p>
          <a:r>
            <a:rPr lang="en-US"/>
            <a:t>Get data based on final list of time series.</a:t>
          </a:r>
        </a:p>
      </dgm:t>
    </dgm:pt>
    <dgm:pt modelId="{1911EF51-103E-4628-B33A-1964138EFAE4}" type="parTrans" cxnId="{BCBED5D8-7746-4D15-8FC6-3736F13F1C6E}">
      <dgm:prSet/>
      <dgm:spPr/>
      <dgm:t>
        <a:bodyPr/>
        <a:lstStyle/>
        <a:p>
          <a:endParaRPr lang="en-US"/>
        </a:p>
      </dgm:t>
    </dgm:pt>
    <dgm:pt modelId="{02C19FC3-B1B3-4DF9-A522-C2966DE529F2}" type="sibTrans" cxnId="{BCBED5D8-7746-4D15-8FC6-3736F13F1C6E}">
      <dgm:prSet/>
      <dgm:spPr/>
      <dgm:t>
        <a:bodyPr/>
        <a:lstStyle/>
        <a:p>
          <a:endParaRPr lang="en-US"/>
        </a:p>
      </dgm:t>
    </dgm:pt>
    <dgm:pt modelId="{1A2190CA-7E05-4BB5-820C-1006634611A9}" type="pres">
      <dgm:prSet presAssocID="{2CD37586-5AA6-4E9B-A5D5-ABB0E96E6AB6}" presName="vert0" presStyleCnt="0">
        <dgm:presLayoutVars>
          <dgm:dir/>
          <dgm:animOne val="branch"/>
          <dgm:animLvl val="lvl"/>
        </dgm:presLayoutVars>
      </dgm:prSet>
      <dgm:spPr/>
    </dgm:pt>
    <dgm:pt modelId="{D7EEC07B-EFCE-41BA-BB94-CF41FC0241E7}" type="pres">
      <dgm:prSet presAssocID="{D790675A-3B58-40BC-B690-246494B5134F}" presName="thickLine" presStyleLbl="alignNode1" presStyleIdx="0" presStyleCnt="4"/>
      <dgm:spPr/>
    </dgm:pt>
    <dgm:pt modelId="{228BF3B0-03AC-437F-AE8E-6CF889F4503F}" type="pres">
      <dgm:prSet presAssocID="{D790675A-3B58-40BC-B690-246494B5134F}" presName="horz1" presStyleCnt="0"/>
      <dgm:spPr/>
    </dgm:pt>
    <dgm:pt modelId="{6BEC2038-197A-4867-9B4F-97FFAE0A4405}" type="pres">
      <dgm:prSet presAssocID="{D790675A-3B58-40BC-B690-246494B5134F}" presName="tx1" presStyleLbl="revTx" presStyleIdx="0" presStyleCnt="4"/>
      <dgm:spPr/>
    </dgm:pt>
    <dgm:pt modelId="{B944D11D-62FA-4E02-AA30-4044A7D36AA7}" type="pres">
      <dgm:prSet presAssocID="{D790675A-3B58-40BC-B690-246494B5134F}" presName="vert1" presStyleCnt="0"/>
      <dgm:spPr/>
    </dgm:pt>
    <dgm:pt modelId="{CBD0CA7F-F1CE-4580-826E-7318E9A98A7E}" type="pres">
      <dgm:prSet presAssocID="{0D45CA74-A249-445A-B81C-A731A9B4E115}" presName="thickLine" presStyleLbl="alignNode1" presStyleIdx="1" presStyleCnt="4"/>
      <dgm:spPr/>
    </dgm:pt>
    <dgm:pt modelId="{368E21F0-E06E-4C41-9CDB-322A4BA0FE9D}" type="pres">
      <dgm:prSet presAssocID="{0D45CA74-A249-445A-B81C-A731A9B4E115}" presName="horz1" presStyleCnt="0"/>
      <dgm:spPr/>
    </dgm:pt>
    <dgm:pt modelId="{26BA797F-3DDC-43F9-A249-1D62F61618E3}" type="pres">
      <dgm:prSet presAssocID="{0D45CA74-A249-445A-B81C-A731A9B4E115}" presName="tx1" presStyleLbl="revTx" presStyleIdx="1" presStyleCnt="4"/>
      <dgm:spPr/>
    </dgm:pt>
    <dgm:pt modelId="{56B25C49-1A31-46B0-8664-5600FB00E7DB}" type="pres">
      <dgm:prSet presAssocID="{0D45CA74-A249-445A-B81C-A731A9B4E115}" presName="vert1" presStyleCnt="0"/>
      <dgm:spPr/>
    </dgm:pt>
    <dgm:pt modelId="{3F7F0AC9-FC64-4DE3-8CF6-249BB8F648A8}" type="pres">
      <dgm:prSet presAssocID="{B04EC7B5-9ACD-4AA4-9BD1-797CDA6A2309}" presName="thickLine" presStyleLbl="alignNode1" presStyleIdx="2" presStyleCnt="4"/>
      <dgm:spPr/>
    </dgm:pt>
    <dgm:pt modelId="{B2F6CA4E-66BC-4C9B-A13C-99985ECEDD75}" type="pres">
      <dgm:prSet presAssocID="{B04EC7B5-9ACD-4AA4-9BD1-797CDA6A2309}" presName="horz1" presStyleCnt="0"/>
      <dgm:spPr/>
    </dgm:pt>
    <dgm:pt modelId="{37B024EB-7198-4616-BD3F-7EC9953037A2}" type="pres">
      <dgm:prSet presAssocID="{B04EC7B5-9ACD-4AA4-9BD1-797CDA6A2309}" presName="tx1" presStyleLbl="revTx" presStyleIdx="2" presStyleCnt="4"/>
      <dgm:spPr/>
    </dgm:pt>
    <dgm:pt modelId="{B79B2D07-0699-455A-B49E-0A6EE213D199}" type="pres">
      <dgm:prSet presAssocID="{B04EC7B5-9ACD-4AA4-9BD1-797CDA6A2309}" presName="vert1" presStyleCnt="0"/>
      <dgm:spPr/>
    </dgm:pt>
    <dgm:pt modelId="{1F890DDA-9B0A-475F-9EAB-6594E7CD77C6}" type="pres">
      <dgm:prSet presAssocID="{746FB452-1574-457F-8799-738F510A2049}" presName="thickLine" presStyleLbl="alignNode1" presStyleIdx="3" presStyleCnt="4"/>
      <dgm:spPr/>
    </dgm:pt>
    <dgm:pt modelId="{FC00D9DC-F761-4738-981D-8C0DB5F86BF9}" type="pres">
      <dgm:prSet presAssocID="{746FB452-1574-457F-8799-738F510A2049}" presName="horz1" presStyleCnt="0"/>
      <dgm:spPr/>
    </dgm:pt>
    <dgm:pt modelId="{9AADF186-F7D7-446F-B58B-31B8F7F09522}" type="pres">
      <dgm:prSet presAssocID="{746FB452-1574-457F-8799-738F510A2049}" presName="tx1" presStyleLbl="revTx" presStyleIdx="3" presStyleCnt="4"/>
      <dgm:spPr/>
    </dgm:pt>
    <dgm:pt modelId="{386674A4-0329-41BA-88EA-42D5EBB18290}" type="pres">
      <dgm:prSet presAssocID="{746FB452-1574-457F-8799-738F510A2049}" presName="vert1" presStyleCnt="0"/>
      <dgm:spPr/>
    </dgm:pt>
  </dgm:ptLst>
  <dgm:cxnLst>
    <dgm:cxn modelId="{E6643F0B-F624-482F-BB67-0D85B59442DF}" srcId="{2CD37586-5AA6-4E9B-A5D5-ABB0E96E6AB6}" destId="{0D45CA74-A249-445A-B81C-A731A9B4E115}" srcOrd="1" destOrd="0" parTransId="{00364BFA-1C02-4106-AF36-05A312A74AB6}" sibTransId="{9C14F381-C3A9-4FB6-843D-EF320DD79F54}"/>
    <dgm:cxn modelId="{90C88B61-BF71-4534-AFD1-CCA7618B07CE}" type="presOf" srcId="{B04EC7B5-9ACD-4AA4-9BD1-797CDA6A2309}" destId="{37B024EB-7198-4616-BD3F-7EC9953037A2}" srcOrd="0" destOrd="0" presId="urn:microsoft.com/office/officeart/2008/layout/LinedList"/>
    <dgm:cxn modelId="{08FFE94E-B710-4D8B-A5CB-3F5F91C56357}" type="presOf" srcId="{0D45CA74-A249-445A-B81C-A731A9B4E115}" destId="{26BA797F-3DDC-43F9-A249-1D62F61618E3}" srcOrd="0" destOrd="0" presId="urn:microsoft.com/office/officeart/2008/layout/LinedList"/>
    <dgm:cxn modelId="{D9560B83-E9E9-470C-A2BF-E111D3977CAD}" type="presOf" srcId="{746FB452-1574-457F-8799-738F510A2049}" destId="{9AADF186-F7D7-446F-B58B-31B8F7F09522}" srcOrd="0" destOrd="0" presId="urn:microsoft.com/office/officeart/2008/layout/LinedList"/>
    <dgm:cxn modelId="{C16138C9-7E90-45EA-9400-A39C8D46F9C1}" type="presOf" srcId="{D790675A-3B58-40BC-B690-246494B5134F}" destId="{6BEC2038-197A-4867-9B4F-97FFAE0A4405}" srcOrd="0" destOrd="0" presId="urn:microsoft.com/office/officeart/2008/layout/LinedList"/>
    <dgm:cxn modelId="{4F0ED1CA-C6F6-46AC-A30C-373D2918FBE4}" type="presOf" srcId="{2CD37586-5AA6-4E9B-A5D5-ABB0E96E6AB6}" destId="{1A2190CA-7E05-4BB5-820C-1006634611A9}" srcOrd="0" destOrd="0" presId="urn:microsoft.com/office/officeart/2008/layout/LinedList"/>
    <dgm:cxn modelId="{BCBED5D8-7746-4D15-8FC6-3736F13F1C6E}" srcId="{2CD37586-5AA6-4E9B-A5D5-ABB0E96E6AB6}" destId="{746FB452-1574-457F-8799-738F510A2049}" srcOrd="3" destOrd="0" parTransId="{1911EF51-103E-4628-B33A-1964138EFAE4}" sibTransId="{02C19FC3-B1B3-4DF9-A522-C2966DE529F2}"/>
    <dgm:cxn modelId="{70C960F3-AA07-4C37-A066-9B1CD5486C78}" srcId="{2CD37586-5AA6-4E9B-A5D5-ABB0E96E6AB6}" destId="{D790675A-3B58-40BC-B690-246494B5134F}" srcOrd="0" destOrd="0" parTransId="{B447A568-C1B3-429C-AF0D-8289F3C86078}" sibTransId="{7FC51D52-8C7B-49AC-A457-F48957ABAA08}"/>
    <dgm:cxn modelId="{F35E02F9-FEC3-45E8-9854-1B2FEA934B48}" srcId="{2CD37586-5AA6-4E9B-A5D5-ABB0E96E6AB6}" destId="{B04EC7B5-9ACD-4AA4-9BD1-797CDA6A2309}" srcOrd="2" destOrd="0" parTransId="{7A5E52A2-9758-4474-BB67-0615088DA965}" sibTransId="{68857C78-52E7-4D5D-83BC-010ED3193FF7}"/>
    <dgm:cxn modelId="{D6973935-2970-4335-BDAC-236536577852}" type="presParOf" srcId="{1A2190CA-7E05-4BB5-820C-1006634611A9}" destId="{D7EEC07B-EFCE-41BA-BB94-CF41FC0241E7}" srcOrd="0" destOrd="0" presId="urn:microsoft.com/office/officeart/2008/layout/LinedList"/>
    <dgm:cxn modelId="{68260B6D-EB7D-4BC9-B0BE-44229D79E8CF}" type="presParOf" srcId="{1A2190CA-7E05-4BB5-820C-1006634611A9}" destId="{228BF3B0-03AC-437F-AE8E-6CF889F4503F}" srcOrd="1" destOrd="0" presId="urn:microsoft.com/office/officeart/2008/layout/LinedList"/>
    <dgm:cxn modelId="{EF4862E8-E963-422B-A49B-41111637C707}" type="presParOf" srcId="{228BF3B0-03AC-437F-AE8E-6CF889F4503F}" destId="{6BEC2038-197A-4867-9B4F-97FFAE0A4405}" srcOrd="0" destOrd="0" presId="urn:microsoft.com/office/officeart/2008/layout/LinedList"/>
    <dgm:cxn modelId="{110D9E34-CD0A-4DD8-8A8B-D496E798BA51}" type="presParOf" srcId="{228BF3B0-03AC-437F-AE8E-6CF889F4503F}" destId="{B944D11D-62FA-4E02-AA30-4044A7D36AA7}" srcOrd="1" destOrd="0" presId="urn:microsoft.com/office/officeart/2008/layout/LinedList"/>
    <dgm:cxn modelId="{3533A1FC-D128-4112-8FA3-0BE5F8908488}" type="presParOf" srcId="{1A2190CA-7E05-4BB5-820C-1006634611A9}" destId="{CBD0CA7F-F1CE-4580-826E-7318E9A98A7E}" srcOrd="2" destOrd="0" presId="urn:microsoft.com/office/officeart/2008/layout/LinedList"/>
    <dgm:cxn modelId="{E9796BF6-96BC-4713-95E3-E7FED95125E8}" type="presParOf" srcId="{1A2190CA-7E05-4BB5-820C-1006634611A9}" destId="{368E21F0-E06E-4C41-9CDB-322A4BA0FE9D}" srcOrd="3" destOrd="0" presId="urn:microsoft.com/office/officeart/2008/layout/LinedList"/>
    <dgm:cxn modelId="{0AEF1A1F-FF99-4E26-9EDD-82B05562C7E0}" type="presParOf" srcId="{368E21F0-E06E-4C41-9CDB-322A4BA0FE9D}" destId="{26BA797F-3DDC-43F9-A249-1D62F61618E3}" srcOrd="0" destOrd="0" presId="urn:microsoft.com/office/officeart/2008/layout/LinedList"/>
    <dgm:cxn modelId="{577062F5-7750-4F54-B14A-70E7C2B7A07A}" type="presParOf" srcId="{368E21F0-E06E-4C41-9CDB-322A4BA0FE9D}" destId="{56B25C49-1A31-46B0-8664-5600FB00E7DB}" srcOrd="1" destOrd="0" presId="urn:microsoft.com/office/officeart/2008/layout/LinedList"/>
    <dgm:cxn modelId="{74AEF6D9-8381-43EC-BDA1-E9124C3EB2E0}" type="presParOf" srcId="{1A2190CA-7E05-4BB5-820C-1006634611A9}" destId="{3F7F0AC9-FC64-4DE3-8CF6-249BB8F648A8}" srcOrd="4" destOrd="0" presId="urn:microsoft.com/office/officeart/2008/layout/LinedList"/>
    <dgm:cxn modelId="{D80803B8-B262-4F47-85C9-756D7D536CB3}" type="presParOf" srcId="{1A2190CA-7E05-4BB5-820C-1006634611A9}" destId="{B2F6CA4E-66BC-4C9B-A13C-99985ECEDD75}" srcOrd="5" destOrd="0" presId="urn:microsoft.com/office/officeart/2008/layout/LinedList"/>
    <dgm:cxn modelId="{EC08CB96-C69E-4D2C-BC86-B486A77DF418}" type="presParOf" srcId="{B2F6CA4E-66BC-4C9B-A13C-99985ECEDD75}" destId="{37B024EB-7198-4616-BD3F-7EC9953037A2}" srcOrd="0" destOrd="0" presId="urn:microsoft.com/office/officeart/2008/layout/LinedList"/>
    <dgm:cxn modelId="{C663395B-9F26-4879-9223-85316E56F630}" type="presParOf" srcId="{B2F6CA4E-66BC-4C9B-A13C-99985ECEDD75}" destId="{B79B2D07-0699-455A-B49E-0A6EE213D199}" srcOrd="1" destOrd="0" presId="urn:microsoft.com/office/officeart/2008/layout/LinedList"/>
    <dgm:cxn modelId="{7D931FA4-BAED-4194-9261-025A96B4C227}" type="presParOf" srcId="{1A2190CA-7E05-4BB5-820C-1006634611A9}" destId="{1F890DDA-9B0A-475F-9EAB-6594E7CD77C6}" srcOrd="6" destOrd="0" presId="urn:microsoft.com/office/officeart/2008/layout/LinedList"/>
    <dgm:cxn modelId="{B57E0F54-8594-4E82-8B59-FE7A4B889C9C}" type="presParOf" srcId="{1A2190CA-7E05-4BB5-820C-1006634611A9}" destId="{FC00D9DC-F761-4738-981D-8C0DB5F86BF9}" srcOrd="7" destOrd="0" presId="urn:microsoft.com/office/officeart/2008/layout/LinedList"/>
    <dgm:cxn modelId="{0FF831BD-B584-41AE-929B-D88AB282FB4F}" type="presParOf" srcId="{FC00D9DC-F761-4738-981D-8C0DB5F86BF9}" destId="{9AADF186-F7D7-446F-B58B-31B8F7F09522}" srcOrd="0" destOrd="0" presId="urn:microsoft.com/office/officeart/2008/layout/LinedList"/>
    <dgm:cxn modelId="{739A357D-358C-4CE8-8FBD-3BFB965E41A7}" type="presParOf" srcId="{FC00D9DC-F761-4738-981D-8C0DB5F86BF9}" destId="{386674A4-0329-41BA-88EA-42D5EBB182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FF5296-7086-43E2-B6B6-A41605706EC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B5E78D5A-A08A-42D2-84FD-D9D9AD1861DF}">
      <dgm:prSet/>
      <dgm:spPr/>
      <dgm:t>
        <a:bodyPr/>
        <a:lstStyle/>
        <a:p>
          <a:r>
            <a:rPr lang="en-US"/>
            <a:t>Separated thread pools for fetching, decoding data and aggregation.</a:t>
          </a:r>
        </a:p>
      </dgm:t>
    </dgm:pt>
    <dgm:pt modelId="{3DD80449-0E66-4BF2-93DE-EA227A405380}" type="parTrans" cxnId="{BD3790EB-FD5D-4952-9B50-FB06ED553BFB}">
      <dgm:prSet/>
      <dgm:spPr/>
      <dgm:t>
        <a:bodyPr/>
        <a:lstStyle/>
        <a:p>
          <a:endParaRPr lang="en-US"/>
        </a:p>
      </dgm:t>
    </dgm:pt>
    <dgm:pt modelId="{98144214-9981-4602-AC64-3E1F30324600}" type="sibTrans" cxnId="{BD3790EB-FD5D-4952-9B50-FB06ED553BFB}">
      <dgm:prSet/>
      <dgm:spPr/>
      <dgm:t>
        <a:bodyPr/>
        <a:lstStyle/>
        <a:p>
          <a:endParaRPr lang="en-US"/>
        </a:p>
      </dgm:t>
    </dgm:pt>
    <dgm:pt modelId="{9F045863-7534-4320-A881-EA444071FACB}">
      <dgm:prSet/>
      <dgm:spPr/>
      <dgm:t>
        <a:bodyPr/>
        <a:lstStyle/>
        <a:p>
          <a:r>
            <a:rPr lang="en-US"/>
            <a:t>Parallel data fetching and operation  computation by utilizing system resources.</a:t>
          </a:r>
        </a:p>
      </dgm:t>
    </dgm:pt>
    <dgm:pt modelId="{73C3CFF3-0966-4F4F-844F-5D2E0E127801}" type="parTrans" cxnId="{78E2556A-2C0A-4F6B-8580-2F9FCFB9F8EC}">
      <dgm:prSet/>
      <dgm:spPr/>
      <dgm:t>
        <a:bodyPr/>
        <a:lstStyle/>
        <a:p>
          <a:endParaRPr lang="en-US"/>
        </a:p>
      </dgm:t>
    </dgm:pt>
    <dgm:pt modelId="{79821283-7562-4DEA-B1B1-55CDF1A44CFB}" type="sibTrans" cxnId="{78E2556A-2C0A-4F6B-8580-2F9FCFB9F8EC}">
      <dgm:prSet/>
      <dgm:spPr/>
      <dgm:t>
        <a:bodyPr/>
        <a:lstStyle/>
        <a:p>
          <a:endParaRPr lang="en-US"/>
        </a:p>
      </dgm:t>
    </dgm:pt>
    <dgm:pt modelId="{C421264C-6CFB-4D15-95C3-F6176ED82704}" type="pres">
      <dgm:prSet presAssocID="{4FFF5296-7086-43E2-B6B6-A41605706ECD}" presName="vert0" presStyleCnt="0">
        <dgm:presLayoutVars>
          <dgm:dir/>
          <dgm:animOne val="branch"/>
          <dgm:animLvl val="lvl"/>
        </dgm:presLayoutVars>
      </dgm:prSet>
      <dgm:spPr/>
    </dgm:pt>
    <dgm:pt modelId="{023F51BE-9DA9-41EA-93DF-54A9CFE3E94C}" type="pres">
      <dgm:prSet presAssocID="{B5E78D5A-A08A-42D2-84FD-D9D9AD1861DF}" presName="thickLine" presStyleLbl="alignNode1" presStyleIdx="0" presStyleCnt="2"/>
      <dgm:spPr/>
    </dgm:pt>
    <dgm:pt modelId="{8960581F-D347-47F3-9EF8-70EAC8B8BFFB}" type="pres">
      <dgm:prSet presAssocID="{B5E78D5A-A08A-42D2-84FD-D9D9AD1861DF}" presName="horz1" presStyleCnt="0"/>
      <dgm:spPr/>
    </dgm:pt>
    <dgm:pt modelId="{5074C233-104F-4C50-9DF5-35263BCF01D6}" type="pres">
      <dgm:prSet presAssocID="{B5E78D5A-A08A-42D2-84FD-D9D9AD1861DF}" presName="tx1" presStyleLbl="revTx" presStyleIdx="0" presStyleCnt="2"/>
      <dgm:spPr/>
    </dgm:pt>
    <dgm:pt modelId="{A0344A88-FDD4-44F8-8D5C-2E47B469F50F}" type="pres">
      <dgm:prSet presAssocID="{B5E78D5A-A08A-42D2-84FD-D9D9AD1861DF}" presName="vert1" presStyleCnt="0"/>
      <dgm:spPr/>
    </dgm:pt>
    <dgm:pt modelId="{813FBB47-2F09-4A07-B772-8521BB72EE33}" type="pres">
      <dgm:prSet presAssocID="{9F045863-7534-4320-A881-EA444071FACB}" presName="thickLine" presStyleLbl="alignNode1" presStyleIdx="1" presStyleCnt="2"/>
      <dgm:spPr/>
    </dgm:pt>
    <dgm:pt modelId="{7972631C-3085-41C3-80EC-4C258C1CF849}" type="pres">
      <dgm:prSet presAssocID="{9F045863-7534-4320-A881-EA444071FACB}" presName="horz1" presStyleCnt="0"/>
      <dgm:spPr/>
    </dgm:pt>
    <dgm:pt modelId="{871B518A-45D8-43D4-945C-7E027E6BC4BD}" type="pres">
      <dgm:prSet presAssocID="{9F045863-7534-4320-A881-EA444071FACB}" presName="tx1" presStyleLbl="revTx" presStyleIdx="1" presStyleCnt="2"/>
      <dgm:spPr/>
    </dgm:pt>
    <dgm:pt modelId="{39696D9B-3FF5-46E2-955E-B75702FF496A}" type="pres">
      <dgm:prSet presAssocID="{9F045863-7534-4320-A881-EA444071FACB}" presName="vert1" presStyleCnt="0"/>
      <dgm:spPr/>
    </dgm:pt>
  </dgm:ptLst>
  <dgm:cxnLst>
    <dgm:cxn modelId="{78E2556A-2C0A-4F6B-8580-2F9FCFB9F8EC}" srcId="{4FFF5296-7086-43E2-B6B6-A41605706ECD}" destId="{9F045863-7534-4320-A881-EA444071FACB}" srcOrd="1" destOrd="0" parTransId="{73C3CFF3-0966-4F4F-844F-5D2E0E127801}" sibTransId="{79821283-7562-4DEA-B1B1-55CDF1A44CFB}"/>
    <dgm:cxn modelId="{2B60AF6D-E69F-4F61-BF4F-149AA160946D}" type="presOf" srcId="{B5E78D5A-A08A-42D2-84FD-D9D9AD1861DF}" destId="{5074C233-104F-4C50-9DF5-35263BCF01D6}" srcOrd="0" destOrd="0" presId="urn:microsoft.com/office/officeart/2008/layout/LinedList"/>
    <dgm:cxn modelId="{B46A0986-036D-4233-B867-876283586D00}" type="presOf" srcId="{9F045863-7534-4320-A881-EA444071FACB}" destId="{871B518A-45D8-43D4-945C-7E027E6BC4BD}" srcOrd="0" destOrd="0" presId="urn:microsoft.com/office/officeart/2008/layout/LinedList"/>
    <dgm:cxn modelId="{702EDF88-6F2C-4A1B-BF01-0108412658C9}" type="presOf" srcId="{4FFF5296-7086-43E2-B6B6-A41605706ECD}" destId="{C421264C-6CFB-4D15-95C3-F6176ED82704}" srcOrd="0" destOrd="0" presId="urn:microsoft.com/office/officeart/2008/layout/LinedList"/>
    <dgm:cxn modelId="{BD3790EB-FD5D-4952-9B50-FB06ED553BFB}" srcId="{4FFF5296-7086-43E2-B6B6-A41605706ECD}" destId="{B5E78D5A-A08A-42D2-84FD-D9D9AD1861DF}" srcOrd="0" destOrd="0" parTransId="{3DD80449-0E66-4BF2-93DE-EA227A405380}" sibTransId="{98144214-9981-4602-AC64-3E1F30324600}"/>
    <dgm:cxn modelId="{70F1E7B7-8740-4534-BADE-5E2280EA6401}" type="presParOf" srcId="{C421264C-6CFB-4D15-95C3-F6176ED82704}" destId="{023F51BE-9DA9-41EA-93DF-54A9CFE3E94C}" srcOrd="0" destOrd="0" presId="urn:microsoft.com/office/officeart/2008/layout/LinedList"/>
    <dgm:cxn modelId="{E62517E7-5629-4A64-8EC7-65EC7FD9A19E}" type="presParOf" srcId="{C421264C-6CFB-4D15-95C3-F6176ED82704}" destId="{8960581F-D347-47F3-9EF8-70EAC8B8BFFB}" srcOrd="1" destOrd="0" presId="urn:microsoft.com/office/officeart/2008/layout/LinedList"/>
    <dgm:cxn modelId="{E1329386-FAB7-4F5B-B7C7-418966CDBA09}" type="presParOf" srcId="{8960581F-D347-47F3-9EF8-70EAC8B8BFFB}" destId="{5074C233-104F-4C50-9DF5-35263BCF01D6}" srcOrd="0" destOrd="0" presId="urn:microsoft.com/office/officeart/2008/layout/LinedList"/>
    <dgm:cxn modelId="{63E54446-9D8B-4F82-9575-777D37E4C340}" type="presParOf" srcId="{8960581F-D347-47F3-9EF8-70EAC8B8BFFB}" destId="{A0344A88-FDD4-44F8-8D5C-2E47B469F50F}" srcOrd="1" destOrd="0" presId="urn:microsoft.com/office/officeart/2008/layout/LinedList"/>
    <dgm:cxn modelId="{84E55658-0286-4759-9DAE-99EC059066E2}" type="presParOf" srcId="{C421264C-6CFB-4D15-95C3-F6176ED82704}" destId="{813FBB47-2F09-4A07-B772-8521BB72EE33}" srcOrd="2" destOrd="0" presId="urn:microsoft.com/office/officeart/2008/layout/LinedList"/>
    <dgm:cxn modelId="{E3E89869-6A1E-4844-9774-A2972DA7D194}" type="presParOf" srcId="{C421264C-6CFB-4D15-95C3-F6176ED82704}" destId="{7972631C-3085-41C3-80EC-4C258C1CF849}" srcOrd="3" destOrd="0" presId="urn:microsoft.com/office/officeart/2008/layout/LinedList"/>
    <dgm:cxn modelId="{698849A5-FAC4-4086-AE7E-7D20078AD489}" type="presParOf" srcId="{7972631C-3085-41C3-80EC-4C258C1CF849}" destId="{871B518A-45D8-43D4-945C-7E027E6BC4BD}" srcOrd="0" destOrd="0" presId="urn:microsoft.com/office/officeart/2008/layout/LinedList"/>
    <dgm:cxn modelId="{76DAC285-4B18-4550-8A6D-05FB9461D8A8}" type="presParOf" srcId="{7972631C-3085-41C3-80EC-4C258C1CF849}" destId="{39696D9B-3FF5-46E2-955E-B75702FF49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EB0BE37-39DE-44D7-A756-7FA1A9206B0C}"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ED41EDF0-DAF0-44CE-8FD1-49FDB4BE5D28}">
      <dgm:prSet/>
      <dgm:spPr/>
      <dgm:t>
        <a:bodyPr/>
        <a:lstStyle/>
        <a:p>
          <a:r>
            <a:rPr lang="en-GB"/>
            <a:t>Pre-aggregation: Aggregate Time-series at write path, preserving key tags and grouping others. Greatly improves complex query execution</a:t>
          </a:r>
          <a:endParaRPr lang="en-US"/>
        </a:p>
      </dgm:t>
    </dgm:pt>
    <dgm:pt modelId="{9372AEB6-A9B8-42F9-8CD7-80931E490BC5}" type="parTrans" cxnId="{5885716B-3C57-4FBB-949E-BC145580D332}">
      <dgm:prSet/>
      <dgm:spPr/>
      <dgm:t>
        <a:bodyPr/>
        <a:lstStyle/>
        <a:p>
          <a:endParaRPr lang="en-US"/>
        </a:p>
      </dgm:t>
    </dgm:pt>
    <dgm:pt modelId="{83C15854-025E-4028-A29B-690C16E08FCF}" type="sibTrans" cxnId="{5885716B-3C57-4FBB-949E-BC145580D332}">
      <dgm:prSet/>
      <dgm:spPr/>
      <dgm:t>
        <a:bodyPr/>
        <a:lstStyle/>
        <a:p>
          <a:endParaRPr lang="en-US"/>
        </a:p>
      </dgm:t>
    </dgm:pt>
    <dgm:pt modelId="{575EDB88-E56A-41DF-BA9A-C9734D5A36FB}">
      <dgm:prSet/>
      <dgm:spPr/>
      <dgm:t>
        <a:bodyPr/>
        <a:lstStyle/>
        <a:p>
          <a:r>
            <a:rPr lang="en-GB"/>
            <a:t>Pagination: Break large query results into manageable buckets, which reduces memory usage from wide wildcard queries</a:t>
          </a:r>
          <a:endParaRPr lang="en-US"/>
        </a:p>
      </dgm:t>
    </dgm:pt>
    <dgm:pt modelId="{14FE93AC-6C72-48AE-879C-8E214D1FAD26}" type="parTrans" cxnId="{8C49705D-A8B9-4898-8D6C-3C579F637D13}">
      <dgm:prSet/>
      <dgm:spPr/>
      <dgm:t>
        <a:bodyPr/>
        <a:lstStyle/>
        <a:p>
          <a:endParaRPr lang="en-US"/>
        </a:p>
      </dgm:t>
    </dgm:pt>
    <dgm:pt modelId="{1935217C-42C0-448B-A32E-2205D1860E4E}" type="sibTrans" cxnId="{8C49705D-A8B9-4898-8D6C-3C579F637D13}">
      <dgm:prSet/>
      <dgm:spPr/>
      <dgm:t>
        <a:bodyPr/>
        <a:lstStyle/>
        <a:p>
          <a:endParaRPr lang="en-US"/>
        </a:p>
      </dgm:t>
    </dgm:pt>
    <dgm:pt modelId="{15C04491-C221-44C0-99F7-7D6D887D7024}" type="pres">
      <dgm:prSet presAssocID="{5EB0BE37-39DE-44D7-A756-7FA1A9206B0C}" presName="diagram" presStyleCnt="0">
        <dgm:presLayoutVars>
          <dgm:chPref val="1"/>
          <dgm:dir/>
          <dgm:animOne val="branch"/>
          <dgm:animLvl val="lvl"/>
          <dgm:resizeHandles/>
        </dgm:presLayoutVars>
      </dgm:prSet>
      <dgm:spPr/>
    </dgm:pt>
    <dgm:pt modelId="{BEC3A76B-0A16-4C70-89BF-D50D6C3F4873}" type="pres">
      <dgm:prSet presAssocID="{ED41EDF0-DAF0-44CE-8FD1-49FDB4BE5D28}" presName="root" presStyleCnt="0"/>
      <dgm:spPr/>
    </dgm:pt>
    <dgm:pt modelId="{7FB0FD32-4128-4A2D-AA81-1D23CC0C3750}" type="pres">
      <dgm:prSet presAssocID="{ED41EDF0-DAF0-44CE-8FD1-49FDB4BE5D28}" presName="rootComposite" presStyleCnt="0"/>
      <dgm:spPr/>
    </dgm:pt>
    <dgm:pt modelId="{ADD4CE3C-6C90-47DE-AF3D-C7B80AC348C5}" type="pres">
      <dgm:prSet presAssocID="{ED41EDF0-DAF0-44CE-8FD1-49FDB4BE5D28}" presName="rootText" presStyleLbl="node1" presStyleIdx="0" presStyleCnt="2"/>
      <dgm:spPr/>
    </dgm:pt>
    <dgm:pt modelId="{6B0855C6-B679-4477-9EED-AD65ACA2B861}" type="pres">
      <dgm:prSet presAssocID="{ED41EDF0-DAF0-44CE-8FD1-49FDB4BE5D28}" presName="rootConnector" presStyleLbl="node1" presStyleIdx="0" presStyleCnt="2"/>
      <dgm:spPr/>
    </dgm:pt>
    <dgm:pt modelId="{39C6361C-74C9-47A9-92D9-2A810C94793B}" type="pres">
      <dgm:prSet presAssocID="{ED41EDF0-DAF0-44CE-8FD1-49FDB4BE5D28}" presName="childShape" presStyleCnt="0"/>
      <dgm:spPr/>
    </dgm:pt>
    <dgm:pt modelId="{BEC42DFC-0956-487C-BB22-9C1A5F3B9D8E}" type="pres">
      <dgm:prSet presAssocID="{575EDB88-E56A-41DF-BA9A-C9734D5A36FB}" presName="root" presStyleCnt="0"/>
      <dgm:spPr/>
    </dgm:pt>
    <dgm:pt modelId="{944184A3-4A2B-4466-B3A4-3E44CDF85ED7}" type="pres">
      <dgm:prSet presAssocID="{575EDB88-E56A-41DF-BA9A-C9734D5A36FB}" presName="rootComposite" presStyleCnt="0"/>
      <dgm:spPr/>
    </dgm:pt>
    <dgm:pt modelId="{7B4C96BF-2925-454F-BD31-5279C3ECBEA5}" type="pres">
      <dgm:prSet presAssocID="{575EDB88-E56A-41DF-BA9A-C9734D5A36FB}" presName="rootText" presStyleLbl="node1" presStyleIdx="1" presStyleCnt="2"/>
      <dgm:spPr/>
    </dgm:pt>
    <dgm:pt modelId="{1E4AF260-853A-46EF-8EC1-2AA5906CA17C}" type="pres">
      <dgm:prSet presAssocID="{575EDB88-E56A-41DF-BA9A-C9734D5A36FB}" presName="rootConnector" presStyleLbl="node1" presStyleIdx="1" presStyleCnt="2"/>
      <dgm:spPr/>
    </dgm:pt>
    <dgm:pt modelId="{2AFD9D8C-E1A3-450E-859C-6F9539CAF8CB}" type="pres">
      <dgm:prSet presAssocID="{575EDB88-E56A-41DF-BA9A-C9734D5A36FB}" presName="childShape" presStyleCnt="0"/>
      <dgm:spPr/>
    </dgm:pt>
  </dgm:ptLst>
  <dgm:cxnLst>
    <dgm:cxn modelId="{8C49705D-A8B9-4898-8D6C-3C579F637D13}" srcId="{5EB0BE37-39DE-44D7-A756-7FA1A9206B0C}" destId="{575EDB88-E56A-41DF-BA9A-C9734D5A36FB}" srcOrd="1" destOrd="0" parTransId="{14FE93AC-6C72-48AE-879C-8E214D1FAD26}" sibTransId="{1935217C-42C0-448B-A32E-2205D1860E4E}"/>
    <dgm:cxn modelId="{B8822569-F435-4203-AE32-AD90B6FD9A41}" type="presOf" srcId="{ED41EDF0-DAF0-44CE-8FD1-49FDB4BE5D28}" destId="{ADD4CE3C-6C90-47DE-AF3D-C7B80AC348C5}" srcOrd="0" destOrd="0" presId="urn:microsoft.com/office/officeart/2005/8/layout/hierarchy3"/>
    <dgm:cxn modelId="{5885716B-3C57-4FBB-949E-BC145580D332}" srcId="{5EB0BE37-39DE-44D7-A756-7FA1A9206B0C}" destId="{ED41EDF0-DAF0-44CE-8FD1-49FDB4BE5D28}" srcOrd="0" destOrd="0" parTransId="{9372AEB6-A9B8-42F9-8CD7-80931E490BC5}" sibTransId="{83C15854-025E-4028-A29B-690C16E08FCF}"/>
    <dgm:cxn modelId="{3ED7DD7D-0880-4E6E-8B72-A755219B0588}" type="presOf" srcId="{575EDB88-E56A-41DF-BA9A-C9734D5A36FB}" destId="{7B4C96BF-2925-454F-BD31-5279C3ECBEA5}" srcOrd="0" destOrd="0" presId="urn:microsoft.com/office/officeart/2005/8/layout/hierarchy3"/>
    <dgm:cxn modelId="{06300CC5-E74E-4D83-B03E-4E4BE18C1B2B}" type="presOf" srcId="{575EDB88-E56A-41DF-BA9A-C9734D5A36FB}" destId="{1E4AF260-853A-46EF-8EC1-2AA5906CA17C}" srcOrd="1" destOrd="0" presId="urn:microsoft.com/office/officeart/2005/8/layout/hierarchy3"/>
    <dgm:cxn modelId="{91F5D2F0-2877-4137-94BC-56BF00E8A56E}" type="presOf" srcId="{5EB0BE37-39DE-44D7-A756-7FA1A9206B0C}" destId="{15C04491-C221-44C0-99F7-7D6D887D7024}" srcOrd="0" destOrd="0" presId="urn:microsoft.com/office/officeart/2005/8/layout/hierarchy3"/>
    <dgm:cxn modelId="{8D629AF1-E036-458A-8A85-2641FD40D1DD}" type="presOf" srcId="{ED41EDF0-DAF0-44CE-8FD1-49FDB4BE5D28}" destId="{6B0855C6-B679-4477-9EED-AD65ACA2B861}" srcOrd="1" destOrd="0" presId="urn:microsoft.com/office/officeart/2005/8/layout/hierarchy3"/>
    <dgm:cxn modelId="{CF6CF28B-5877-46EF-AD02-DCA8B47DFB9F}" type="presParOf" srcId="{15C04491-C221-44C0-99F7-7D6D887D7024}" destId="{BEC3A76B-0A16-4C70-89BF-D50D6C3F4873}" srcOrd="0" destOrd="0" presId="urn:microsoft.com/office/officeart/2005/8/layout/hierarchy3"/>
    <dgm:cxn modelId="{A93B41DE-73B9-426E-BAD9-69E63AF60B70}" type="presParOf" srcId="{BEC3A76B-0A16-4C70-89BF-D50D6C3F4873}" destId="{7FB0FD32-4128-4A2D-AA81-1D23CC0C3750}" srcOrd="0" destOrd="0" presId="urn:microsoft.com/office/officeart/2005/8/layout/hierarchy3"/>
    <dgm:cxn modelId="{47204BEF-02CB-4EE2-83D8-FC0E8C048735}" type="presParOf" srcId="{7FB0FD32-4128-4A2D-AA81-1D23CC0C3750}" destId="{ADD4CE3C-6C90-47DE-AF3D-C7B80AC348C5}" srcOrd="0" destOrd="0" presId="urn:microsoft.com/office/officeart/2005/8/layout/hierarchy3"/>
    <dgm:cxn modelId="{F25CD8BE-AA7D-4C0A-B6A3-D9211C0EAACC}" type="presParOf" srcId="{7FB0FD32-4128-4A2D-AA81-1D23CC0C3750}" destId="{6B0855C6-B679-4477-9EED-AD65ACA2B861}" srcOrd="1" destOrd="0" presId="urn:microsoft.com/office/officeart/2005/8/layout/hierarchy3"/>
    <dgm:cxn modelId="{9960BE75-BDE7-447E-A42F-C4D7F917D34E}" type="presParOf" srcId="{BEC3A76B-0A16-4C70-89BF-D50D6C3F4873}" destId="{39C6361C-74C9-47A9-92D9-2A810C94793B}" srcOrd="1" destOrd="0" presId="urn:microsoft.com/office/officeart/2005/8/layout/hierarchy3"/>
    <dgm:cxn modelId="{5C6E734D-ECE9-4471-904B-D16F9ED64E82}" type="presParOf" srcId="{15C04491-C221-44C0-99F7-7D6D887D7024}" destId="{BEC42DFC-0956-487C-BB22-9C1A5F3B9D8E}" srcOrd="1" destOrd="0" presId="urn:microsoft.com/office/officeart/2005/8/layout/hierarchy3"/>
    <dgm:cxn modelId="{B0FAC90A-465E-472E-A1A0-CE8BF01EB566}" type="presParOf" srcId="{BEC42DFC-0956-487C-BB22-9C1A5F3B9D8E}" destId="{944184A3-4A2B-4466-B3A4-3E44CDF85ED7}" srcOrd="0" destOrd="0" presId="urn:microsoft.com/office/officeart/2005/8/layout/hierarchy3"/>
    <dgm:cxn modelId="{64083D69-FF76-4220-AF60-3F4A2124048C}" type="presParOf" srcId="{944184A3-4A2B-4466-B3A4-3E44CDF85ED7}" destId="{7B4C96BF-2925-454F-BD31-5279C3ECBEA5}" srcOrd="0" destOrd="0" presId="urn:microsoft.com/office/officeart/2005/8/layout/hierarchy3"/>
    <dgm:cxn modelId="{7A6E0458-2F72-47E5-8BA1-45A375E7ACC9}" type="presParOf" srcId="{944184A3-4A2B-4466-B3A4-3E44CDF85ED7}" destId="{1E4AF260-853A-46EF-8EC1-2AA5906CA17C}" srcOrd="1" destOrd="0" presId="urn:microsoft.com/office/officeart/2005/8/layout/hierarchy3"/>
    <dgm:cxn modelId="{E292CA56-74C2-4C7C-BE10-82A0BADCD7E4}" type="presParOf" srcId="{BEC42DFC-0956-487C-BB22-9C1A5F3B9D8E}" destId="{2AFD9D8C-E1A3-450E-859C-6F9539CAF8C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7D1F734-5FC8-470D-B3BB-686CD48EE9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5371DC-F8FB-4857-8B9A-A00CF9ECAF45}">
      <dgm:prSet/>
      <dgm:spPr/>
      <dgm:t>
        <a:bodyPr/>
        <a:lstStyle/>
        <a:p>
          <a:r>
            <a:rPr lang="en-US"/>
            <a:t>Test Environment</a:t>
          </a:r>
        </a:p>
      </dgm:t>
    </dgm:pt>
    <dgm:pt modelId="{46381ACB-C71E-437D-8F7F-69CE7CEEAD1E}" type="parTrans" cxnId="{D6F5B147-D5AF-45F2-AE6C-F8379C420C48}">
      <dgm:prSet/>
      <dgm:spPr/>
      <dgm:t>
        <a:bodyPr/>
        <a:lstStyle/>
        <a:p>
          <a:endParaRPr lang="en-US"/>
        </a:p>
      </dgm:t>
    </dgm:pt>
    <dgm:pt modelId="{21AFB588-F3F4-44C0-BB3B-CDDADE08B9C3}" type="sibTrans" cxnId="{D6F5B147-D5AF-45F2-AE6C-F8379C420C48}">
      <dgm:prSet/>
      <dgm:spPr/>
      <dgm:t>
        <a:bodyPr/>
        <a:lstStyle/>
        <a:p>
          <a:endParaRPr lang="en-US"/>
        </a:p>
      </dgm:t>
    </dgm:pt>
    <dgm:pt modelId="{9C455A34-316D-45D6-82DB-FF979C66209E}">
      <dgm:prSet/>
      <dgm:spPr/>
      <dgm:t>
        <a:bodyPr/>
        <a:lstStyle/>
        <a:p>
          <a:r>
            <a:rPr lang="en-US"/>
            <a:t>Write Benchmarking</a:t>
          </a:r>
        </a:p>
      </dgm:t>
    </dgm:pt>
    <dgm:pt modelId="{A1A929AA-1088-46DD-ABB2-848D735AE2F2}" type="parTrans" cxnId="{FBAD32E2-72CE-450D-97A2-899C2BD6ACE1}">
      <dgm:prSet/>
      <dgm:spPr/>
      <dgm:t>
        <a:bodyPr/>
        <a:lstStyle/>
        <a:p>
          <a:endParaRPr lang="en-US"/>
        </a:p>
      </dgm:t>
    </dgm:pt>
    <dgm:pt modelId="{3D6A36FD-5076-4714-9890-9FAE8900450D}" type="sibTrans" cxnId="{FBAD32E2-72CE-450D-97A2-899C2BD6ACE1}">
      <dgm:prSet/>
      <dgm:spPr/>
      <dgm:t>
        <a:bodyPr/>
        <a:lstStyle/>
        <a:p>
          <a:endParaRPr lang="en-US"/>
        </a:p>
      </dgm:t>
    </dgm:pt>
    <dgm:pt modelId="{880180C3-2D40-4C25-BB46-315F918B1799}">
      <dgm:prSet/>
      <dgm:spPr/>
      <dgm:t>
        <a:bodyPr/>
        <a:lstStyle/>
        <a:p>
          <a:r>
            <a:rPr lang="en-US"/>
            <a:t>Read Benchmarking</a:t>
          </a:r>
        </a:p>
      </dgm:t>
    </dgm:pt>
    <dgm:pt modelId="{30DA892C-BB3F-489A-9E54-C20B33883183}" type="parTrans" cxnId="{BC3A7520-8D6D-4093-9073-F1F3147E0AF1}">
      <dgm:prSet/>
      <dgm:spPr/>
      <dgm:t>
        <a:bodyPr/>
        <a:lstStyle/>
        <a:p>
          <a:endParaRPr lang="en-US"/>
        </a:p>
      </dgm:t>
    </dgm:pt>
    <dgm:pt modelId="{9F24EF55-0307-4A4A-92C7-4DFDED7B12D7}" type="sibTrans" cxnId="{BC3A7520-8D6D-4093-9073-F1F3147E0AF1}">
      <dgm:prSet/>
      <dgm:spPr/>
      <dgm:t>
        <a:bodyPr/>
        <a:lstStyle/>
        <a:p>
          <a:endParaRPr lang="en-US"/>
        </a:p>
      </dgm:t>
    </dgm:pt>
    <dgm:pt modelId="{C4908A6D-24CA-4E11-A929-EA529E0C6F1E}" type="pres">
      <dgm:prSet presAssocID="{E7D1F734-5FC8-470D-B3BB-686CD48EE9C4}" presName="root" presStyleCnt="0">
        <dgm:presLayoutVars>
          <dgm:dir/>
          <dgm:resizeHandles val="exact"/>
        </dgm:presLayoutVars>
      </dgm:prSet>
      <dgm:spPr/>
    </dgm:pt>
    <dgm:pt modelId="{F322C0B9-3AC3-410F-B825-32EA044CE0FC}" type="pres">
      <dgm:prSet presAssocID="{505371DC-F8FB-4857-8B9A-A00CF9ECAF45}" presName="compNode" presStyleCnt="0"/>
      <dgm:spPr/>
    </dgm:pt>
    <dgm:pt modelId="{932B5E0F-8FFA-4E04-A57D-071FD432145C}" type="pres">
      <dgm:prSet presAssocID="{505371DC-F8FB-4857-8B9A-A00CF9ECAF45}" presName="bgRect" presStyleLbl="bgShp" presStyleIdx="0" presStyleCnt="3"/>
      <dgm:spPr/>
    </dgm:pt>
    <dgm:pt modelId="{AFD14FFC-BADD-4921-883D-4B72FF5BC196}" type="pres">
      <dgm:prSet presAssocID="{505371DC-F8FB-4857-8B9A-A00CF9ECAF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7FE086C9-A413-4912-92CC-813F1ED05181}" type="pres">
      <dgm:prSet presAssocID="{505371DC-F8FB-4857-8B9A-A00CF9ECAF45}" presName="spaceRect" presStyleCnt="0"/>
      <dgm:spPr/>
    </dgm:pt>
    <dgm:pt modelId="{AE42CD38-A391-4D43-82F1-908D97FDABD9}" type="pres">
      <dgm:prSet presAssocID="{505371DC-F8FB-4857-8B9A-A00CF9ECAF45}" presName="parTx" presStyleLbl="revTx" presStyleIdx="0" presStyleCnt="3">
        <dgm:presLayoutVars>
          <dgm:chMax val="0"/>
          <dgm:chPref val="0"/>
        </dgm:presLayoutVars>
      </dgm:prSet>
      <dgm:spPr/>
    </dgm:pt>
    <dgm:pt modelId="{E6AF1E6F-85A1-4E5B-BA09-2E35C86B877F}" type="pres">
      <dgm:prSet presAssocID="{21AFB588-F3F4-44C0-BB3B-CDDADE08B9C3}" presName="sibTrans" presStyleCnt="0"/>
      <dgm:spPr/>
    </dgm:pt>
    <dgm:pt modelId="{7877CD8C-CED5-4F8F-AF0F-3596BA20FBB7}" type="pres">
      <dgm:prSet presAssocID="{9C455A34-316D-45D6-82DB-FF979C66209E}" presName="compNode" presStyleCnt="0"/>
      <dgm:spPr/>
    </dgm:pt>
    <dgm:pt modelId="{B0263BF9-CD3F-4BDA-A85B-DC4BA325B2FA}" type="pres">
      <dgm:prSet presAssocID="{9C455A34-316D-45D6-82DB-FF979C66209E}" presName="bgRect" presStyleLbl="bgShp" presStyleIdx="1" presStyleCnt="3"/>
      <dgm:spPr/>
    </dgm:pt>
    <dgm:pt modelId="{CEB21663-BA1F-4F61-99C6-49D9136C0E37}" type="pres">
      <dgm:prSet presAssocID="{9C455A34-316D-45D6-82DB-FF979C6620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7C9BB85-8661-4F90-8904-5BB5B8DC3092}" type="pres">
      <dgm:prSet presAssocID="{9C455A34-316D-45D6-82DB-FF979C66209E}" presName="spaceRect" presStyleCnt="0"/>
      <dgm:spPr/>
    </dgm:pt>
    <dgm:pt modelId="{5E86DE35-6BE9-40D9-ADB2-C99DD646B9D0}" type="pres">
      <dgm:prSet presAssocID="{9C455A34-316D-45D6-82DB-FF979C66209E}" presName="parTx" presStyleLbl="revTx" presStyleIdx="1" presStyleCnt="3">
        <dgm:presLayoutVars>
          <dgm:chMax val="0"/>
          <dgm:chPref val="0"/>
        </dgm:presLayoutVars>
      </dgm:prSet>
      <dgm:spPr/>
    </dgm:pt>
    <dgm:pt modelId="{0EB912DF-BF05-43DC-B666-8E6BB37CE290}" type="pres">
      <dgm:prSet presAssocID="{3D6A36FD-5076-4714-9890-9FAE8900450D}" presName="sibTrans" presStyleCnt="0"/>
      <dgm:spPr/>
    </dgm:pt>
    <dgm:pt modelId="{3DEBFADC-2CD4-4BBD-98D6-973782B268A6}" type="pres">
      <dgm:prSet presAssocID="{880180C3-2D40-4C25-BB46-315F918B1799}" presName="compNode" presStyleCnt="0"/>
      <dgm:spPr/>
    </dgm:pt>
    <dgm:pt modelId="{CE272299-A25A-4D58-8ED2-E321423FCD13}" type="pres">
      <dgm:prSet presAssocID="{880180C3-2D40-4C25-BB46-315F918B1799}" presName="bgRect" presStyleLbl="bgShp" presStyleIdx="2" presStyleCnt="3"/>
      <dgm:spPr/>
    </dgm:pt>
    <dgm:pt modelId="{6C1D280C-5D14-4252-A176-8BB7CF354C1B}" type="pres">
      <dgm:prSet presAssocID="{880180C3-2D40-4C25-BB46-315F918B17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A3817FD-F500-495F-92AA-016F681B00B8}" type="pres">
      <dgm:prSet presAssocID="{880180C3-2D40-4C25-BB46-315F918B1799}" presName="spaceRect" presStyleCnt="0"/>
      <dgm:spPr/>
    </dgm:pt>
    <dgm:pt modelId="{88ED28B8-B90F-4BD0-83A8-033F0209968E}" type="pres">
      <dgm:prSet presAssocID="{880180C3-2D40-4C25-BB46-315F918B1799}" presName="parTx" presStyleLbl="revTx" presStyleIdx="2" presStyleCnt="3">
        <dgm:presLayoutVars>
          <dgm:chMax val="0"/>
          <dgm:chPref val="0"/>
        </dgm:presLayoutVars>
      </dgm:prSet>
      <dgm:spPr/>
    </dgm:pt>
  </dgm:ptLst>
  <dgm:cxnLst>
    <dgm:cxn modelId="{EBFECD0A-F1B5-4E4D-A33C-A5578C33F749}" type="presOf" srcId="{880180C3-2D40-4C25-BB46-315F918B1799}" destId="{88ED28B8-B90F-4BD0-83A8-033F0209968E}" srcOrd="0" destOrd="0" presId="urn:microsoft.com/office/officeart/2018/2/layout/IconVerticalSolidList"/>
    <dgm:cxn modelId="{181D2D0E-C53E-4394-8283-0BE0396AFE9E}" type="presOf" srcId="{9C455A34-316D-45D6-82DB-FF979C66209E}" destId="{5E86DE35-6BE9-40D9-ADB2-C99DD646B9D0}" srcOrd="0" destOrd="0" presId="urn:microsoft.com/office/officeart/2018/2/layout/IconVerticalSolidList"/>
    <dgm:cxn modelId="{BC3A7520-8D6D-4093-9073-F1F3147E0AF1}" srcId="{E7D1F734-5FC8-470D-B3BB-686CD48EE9C4}" destId="{880180C3-2D40-4C25-BB46-315F918B1799}" srcOrd="2" destOrd="0" parTransId="{30DA892C-BB3F-489A-9E54-C20B33883183}" sibTransId="{9F24EF55-0307-4A4A-92C7-4DFDED7B12D7}"/>
    <dgm:cxn modelId="{D6F5B147-D5AF-45F2-AE6C-F8379C420C48}" srcId="{E7D1F734-5FC8-470D-B3BB-686CD48EE9C4}" destId="{505371DC-F8FB-4857-8B9A-A00CF9ECAF45}" srcOrd="0" destOrd="0" parTransId="{46381ACB-C71E-437D-8F7F-69CE7CEEAD1E}" sibTransId="{21AFB588-F3F4-44C0-BB3B-CDDADE08B9C3}"/>
    <dgm:cxn modelId="{BD42CFB4-2642-46D1-B3D7-BD292C13C4FC}" type="presOf" srcId="{E7D1F734-5FC8-470D-B3BB-686CD48EE9C4}" destId="{C4908A6D-24CA-4E11-A929-EA529E0C6F1E}" srcOrd="0" destOrd="0" presId="urn:microsoft.com/office/officeart/2018/2/layout/IconVerticalSolidList"/>
    <dgm:cxn modelId="{0B4BECD6-9D8A-4BF0-9592-D5C538EC2985}" type="presOf" srcId="{505371DC-F8FB-4857-8B9A-A00CF9ECAF45}" destId="{AE42CD38-A391-4D43-82F1-908D97FDABD9}" srcOrd="0" destOrd="0" presId="urn:microsoft.com/office/officeart/2018/2/layout/IconVerticalSolidList"/>
    <dgm:cxn modelId="{FBAD32E2-72CE-450D-97A2-899C2BD6ACE1}" srcId="{E7D1F734-5FC8-470D-B3BB-686CD48EE9C4}" destId="{9C455A34-316D-45D6-82DB-FF979C66209E}" srcOrd="1" destOrd="0" parTransId="{A1A929AA-1088-46DD-ABB2-848D735AE2F2}" sibTransId="{3D6A36FD-5076-4714-9890-9FAE8900450D}"/>
    <dgm:cxn modelId="{B3D85004-06A7-46F9-9051-B34CE0E05ED3}" type="presParOf" srcId="{C4908A6D-24CA-4E11-A929-EA529E0C6F1E}" destId="{F322C0B9-3AC3-410F-B825-32EA044CE0FC}" srcOrd="0" destOrd="0" presId="urn:microsoft.com/office/officeart/2018/2/layout/IconVerticalSolidList"/>
    <dgm:cxn modelId="{5A84277A-C4AC-4817-9B85-9DB5066BA473}" type="presParOf" srcId="{F322C0B9-3AC3-410F-B825-32EA044CE0FC}" destId="{932B5E0F-8FFA-4E04-A57D-071FD432145C}" srcOrd="0" destOrd="0" presId="urn:microsoft.com/office/officeart/2018/2/layout/IconVerticalSolidList"/>
    <dgm:cxn modelId="{3747A3DD-3C08-4210-8DA1-05161ED78E33}" type="presParOf" srcId="{F322C0B9-3AC3-410F-B825-32EA044CE0FC}" destId="{AFD14FFC-BADD-4921-883D-4B72FF5BC196}" srcOrd="1" destOrd="0" presId="urn:microsoft.com/office/officeart/2018/2/layout/IconVerticalSolidList"/>
    <dgm:cxn modelId="{DAEB8277-506F-41EF-A856-D946E00BBC48}" type="presParOf" srcId="{F322C0B9-3AC3-410F-B825-32EA044CE0FC}" destId="{7FE086C9-A413-4912-92CC-813F1ED05181}" srcOrd="2" destOrd="0" presId="urn:microsoft.com/office/officeart/2018/2/layout/IconVerticalSolidList"/>
    <dgm:cxn modelId="{ED0F30DE-0F15-4AE3-B17D-32E2F369D04A}" type="presParOf" srcId="{F322C0B9-3AC3-410F-B825-32EA044CE0FC}" destId="{AE42CD38-A391-4D43-82F1-908D97FDABD9}" srcOrd="3" destOrd="0" presId="urn:microsoft.com/office/officeart/2018/2/layout/IconVerticalSolidList"/>
    <dgm:cxn modelId="{DC4FE0D8-EB2D-4D29-A7D5-6D7EF366BF2B}" type="presParOf" srcId="{C4908A6D-24CA-4E11-A929-EA529E0C6F1E}" destId="{E6AF1E6F-85A1-4E5B-BA09-2E35C86B877F}" srcOrd="1" destOrd="0" presId="urn:microsoft.com/office/officeart/2018/2/layout/IconVerticalSolidList"/>
    <dgm:cxn modelId="{84101B5C-1F67-4528-BE53-6CD0C7469A13}" type="presParOf" srcId="{C4908A6D-24CA-4E11-A929-EA529E0C6F1E}" destId="{7877CD8C-CED5-4F8F-AF0F-3596BA20FBB7}" srcOrd="2" destOrd="0" presId="urn:microsoft.com/office/officeart/2018/2/layout/IconVerticalSolidList"/>
    <dgm:cxn modelId="{E8062813-7F05-4588-AE0D-55B6D3AA8391}" type="presParOf" srcId="{7877CD8C-CED5-4F8F-AF0F-3596BA20FBB7}" destId="{B0263BF9-CD3F-4BDA-A85B-DC4BA325B2FA}" srcOrd="0" destOrd="0" presId="urn:microsoft.com/office/officeart/2018/2/layout/IconVerticalSolidList"/>
    <dgm:cxn modelId="{CC41ED5A-5CF7-46D4-BDAD-067ABCAEEF9F}" type="presParOf" srcId="{7877CD8C-CED5-4F8F-AF0F-3596BA20FBB7}" destId="{CEB21663-BA1F-4F61-99C6-49D9136C0E37}" srcOrd="1" destOrd="0" presId="urn:microsoft.com/office/officeart/2018/2/layout/IconVerticalSolidList"/>
    <dgm:cxn modelId="{F684B70F-1395-4AF0-83E8-E40087AF6FBD}" type="presParOf" srcId="{7877CD8C-CED5-4F8F-AF0F-3596BA20FBB7}" destId="{37C9BB85-8661-4F90-8904-5BB5B8DC3092}" srcOrd="2" destOrd="0" presId="urn:microsoft.com/office/officeart/2018/2/layout/IconVerticalSolidList"/>
    <dgm:cxn modelId="{71A2AF07-24A2-4A13-89FA-8AD9E041C3F9}" type="presParOf" srcId="{7877CD8C-CED5-4F8F-AF0F-3596BA20FBB7}" destId="{5E86DE35-6BE9-40D9-ADB2-C99DD646B9D0}" srcOrd="3" destOrd="0" presId="urn:microsoft.com/office/officeart/2018/2/layout/IconVerticalSolidList"/>
    <dgm:cxn modelId="{CD00CE03-2979-4F11-9F62-2C181DDAAAD0}" type="presParOf" srcId="{C4908A6D-24CA-4E11-A929-EA529E0C6F1E}" destId="{0EB912DF-BF05-43DC-B666-8E6BB37CE290}" srcOrd="3" destOrd="0" presId="urn:microsoft.com/office/officeart/2018/2/layout/IconVerticalSolidList"/>
    <dgm:cxn modelId="{49D6FB6F-9AD8-48F2-88D3-E98EDF00B33F}" type="presParOf" srcId="{C4908A6D-24CA-4E11-A929-EA529E0C6F1E}" destId="{3DEBFADC-2CD4-4BBD-98D6-973782B268A6}" srcOrd="4" destOrd="0" presId="urn:microsoft.com/office/officeart/2018/2/layout/IconVerticalSolidList"/>
    <dgm:cxn modelId="{28A45208-6DCD-4108-807A-48852A591C11}" type="presParOf" srcId="{3DEBFADC-2CD4-4BBD-98D6-973782B268A6}" destId="{CE272299-A25A-4D58-8ED2-E321423FCD13}" srcOrd="0" destOrd="0" presId="urn:microsoft.com/office/officeart/2018/2/layout/IconVerticalSolidList"/>
    <dgm:cxn modelId="{0BEE47D4-DABA-4E84-82A2-B704FDEA6C92}" type="presParOf" srcId="{3DEBFADC-2CD4-4BBD-98D6-973782B268A6}" destId="{6C1D280C-5D14-4252-A176-8BB7CF354C1B}" srcOrd="1" destOrd="0" presId="urn:microsoft.com/office/officeart/2018/2/layout/IconVerticalSolidList"/>
    <dgm:cxn modelId="{96B95E1F-C188-49EC-967D-0E4664003055}" type="presParOf" srcId="{3DEBFADC-2CD4-4BBD-98D6-973782B268A6}" destId="{6A3817FD-F500-495F-92AA-016F681B00B8}" srcOrd="2" destOrd="0" presId="urn:microsoft.com/office/officeart/2018/2/layout/IconVerticalSolidList"/>
    <dgm:cxn modelId="{DA07B0FD-F26B-4F76-AC5C-8F28BFBDAE36}" type="presParOf" srcId="{3DEBFADC-2CD4-4BBD-98D6-973782B268A6}" destId="{88ED28B8-B90F-4BD0-83A8-033F020996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474641-6F53-424D-BBE9-B82B6C7DFD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3D42B9-7DC1-4F4B-8F34-0F93EED2B144}">
      <dgm:prSet/>
      <dgm:spPr/>
      <dgm:t>
        <a:bodyPr/>
        <a:lstStyle/>
        <a:p>
          <a:r>
            <a:rPr lang="en-US"/>
            <a:t>SQL Support</a:t>
          </a:r>
        </a:p>
      </dgm:t>
    </dgm:pt>
    <dgm:pt modelId="{340AD6F0-FFDE-4F1C-9541-24C636756FAA}" type="parTrans" cxnId="{95C99083-CD6A-4F43-8339-12C48654E622}">
      <dgm:prSet/>
      <dgm:spPr/>
      <dgm:t>
        <a:bodyPr/>
        <a:lstStyle/>
        <a:p>
          <a:endParaRPr lang="en-US"/>
        </a:p>
      </dgm:t>
    </dgm:pt>
    <dgm:pt modelId="{F3C97F9F-9323-4423-BA08-A90D17F3929B}" type="sibTrans" cxnId="{95C99083-CD6A-4F43-8339-12C48654E622}">
      <dgm:prSet/>
      <dgm:spPr/>
      <dgm:t>
        <a:bodyPr/>
        <a:lstStyle/>
        <a:p>
          <a:endParaRPr lang="en-US"/>
        </a:p>
      </dgm:t>
    </dgm:pt>
    <dgm:pt modelId="{D7D42DA2-826F-4A36-B6A5-8F0CF5533243}">
      <dgm:prSet/>
      <dgm:spPr/>
      <dgm:t>
        <a:bodyPr/>
        <a:lstStyle/>
        <a:p>
          <a:r>
            <a:rPr lang="en-US"/>
            <a:t>Snapshot GokuS Active Data To Disk For Faster Recovery</a:t>
          </a:r>
        </a:p>
      </dgm:t>
    </dgm:pt>
    <dgm:pt modelId="{B8856185-6B07-4CE7-BE3B-0D7A65B7B129}" type="parTrans" cxnId="{0287B107-6B57-46B0-BA8B-8E79B656AFD0}">
      <dgm:prSet/>
      <dgm:spPr/>
      <dgm:t>
        <a:bodyPr/>
        <a:lstStyle/>
        <a:p>
          <a:endParaRPr lang="en-US"/>
        </a:p>
      </dgm:t>
    </dgm:pt>
    <dgm:pt modelId="{254B533D-51E9-428F-881F-97ECCA574F3A}" type="sibTrans" cxnId="{0287B107-6B57-46B0-BA8B-8E79B656AFD0}">
      <dgm:prSet/>
      <dgm:spPr/>
      <dgm:t>
        <a:bodyPr/>
        <a:lstStyle/>
        <a:p>
          <a:endParaRPr lang="en-US"/>
        </a:p>
      </dgm:t>
    </dgm:pt>
    <dgm:pt modelId="{D094FDCB-ACD0-4302-AAB9-646504A4501D}">
      <dgm:prSet/>
      <dgm:spPr/>
      <dgm:t>
        <a:bodyPr/>
        <a:lstStyle/>
        <a:p>
          <a:r>
            <a:rPr lang="en-US"/>
            <a:t>Read From AWS Object Store</a:t>
          </a:r>
        </a:p>
      </dgm:t>
    </dgm:pt>
    <dgm:pt modelId="{546CE89B-1741-410D-8AB5-A9BF2353FEBB}" type="parTrans" cxnId="{24602480-F594-4422-9286-871D108805C8}">
      <dgm:prSet/>
      <dgm:spPr/>
      <dgm:t>
        <a:bodyPr/>
        <a:lstStyle/>
        <a:p>
          <a:endParaRPr lang="en-US"/>
        </a:p>
      </dgm:t>
    </dgm:pt>
    <dgm:pt modelId="{1CD474BF-36D9-4112-B339-C3E3D23D24BE}" type="sibTrans" cxnId="{24602480-F594-4422-9286-871D108805C8}">
      <dgm:prSet/>
      <dgm:spPr/>
      <dgm:t>
        <a:bodyPr/>
        <a:lstStyle/>
        <a:p>
          <a:endParaRPr lang="en-US"/>
        </a:p>
      </dgm:t>
    </dgm:pt>
    <dgm:pt modelId="{CE5B24C0-DD54-4D25-8060-D14AA00253E4}" type="pres">
      <dgm:prSet presAssocID="{EC474641-6F53-424D-BBE9-B82B6C7DFDD9}" presName="linear" presStyleCnt="0">
        <dgm:presLayoutVars>
          <dgm:animLvl val="lvl"/>
          <dgm:resizeHandles val="exact"/>
        </dgm:presLayoutVars>
      </dgm:prSet>
      <dgm:spPr/>
    </dgm:pt>
    <dgm:pt modelId="{F8E4634C-9586-4D95-A8EB-03CCD21DDE3C}" type="pres">
      <dgm:prSet presAssocID="{523D42B9-7DC1-4F4B-8F34-0F93EED2B144}" presName="parentText" presStyleLbl="node1" presStyleIdx="0" presStyleCnt="3">
        <dgm:presLayoutVars>
          <dgm:chMax val="0"/>
          <dgm:bulletEnabled val="1"/>
        </dgm:presLayoutVars>
      </dgm:prSet>
      <dgm:spPr/>
    </dgm:pt>
    <dgm:pt modelId="{170E8D4B-692A-40E9-BCB2-68EE5978E741}" type="pres">
      <dgm:prSet presAssocID="{F3C97F9F-9323-4423-BA08-A90D17F3929B}" presName="spacer" presStyleCnt="0"/>
      <dgm:spPr/>
    </dgm:pt>
    <dgm:pt modelId="{549F515C-62DE-4A2A-AE5B-5F61D9D42BB9}" type="pres">
      <dgm:prSet presAssocID="{D7D42DA2-826F-4A36-B6A5-8F0CF5533243}" presName="parentText" presStyleLbl="node1" presStyleIdx="1" presStyleCnt="3">
        <dgm:presLayoutVars>
          <dgm:chMax val="0"/>
          <dgm:bulletEnabled val="1"/>
        </dgm:presLayoutVars>
      </dgm:prSet>
      <dgm:spPr/>
    </dgm:pt>
    <dgm:pt modelId="{5C9F9319-C7D4-4245-858A-E68AE4F0B0DF}" type="pres">
      <dgm:prSet presAssocID="{254B533D-51E9-428F-881F-97ECCA574F3A}" presName="spacer" presStyleCnt="0"/>
      <dgm:spPr/>
    </dgm:pt>
    <dgm:pt modelId="{8028C9C8-8261-4613-BC9A-88F4B2908A24}" type="pres">
      <dgm:prSet presAssocID="{D094FDCB-ACD0-4302-AAB9-646504A4501D}" presName="parentText" presStyleLbl="node1" presStyleIdx="2" presStyleCnt="3">
        <dgm:presLayoutVars>
          <dgm:chMax val="0"/>
          <dgm:bulletEnabled val="1"/>
        </dgm:presLayoutVars>
      </dgm:prSet>
      <dgm:spPr/>
    </dgm:pt>
  </dgm:ptLst>
  <dgm:cxnLst>
    <dgm:cxn modelId="{0287B107-6B57-46B0-BA8B-8E79B656AFD0}" srcId="{EC474641-6F53-424D-BBE9-B82B6C7DFDD9}" destId="{D7D42DA2-826F-4A36-B6A5-8F0CF5533243}" srcOrd="1" destOrd="0" parTransId="{B8856185-6B07-4CE7-BE3B-0D7A65B7B129}" sibTransId="{254B533D-51E9-428F-881F-97ECCA574F3A}"/>
    <dgm:cxn modelId="{459A5D10-B06A-47DC-8E0B-CF372BE6ADD7}" type="presOf" srcId="{523D42B9-7DC1-4F4B-8F34-0F93EED2B144}" destId="{F8E4634C-9586-4D95-A8EB-03CCD21DDE3C}" srcOrd="0" destOrd="0" presId="urn:microsoft.com/office/officeart/2005/8/layout/vList2"/>
    <dgm:cxn modelId="{75641D2F-612B-4BA6-BFCD-8AB010827F98}" type="presOf" srcId="{D094FDCB-ACD0-4302-AAB9-646504A4501D}" destId="{8028C9C8-8261-4613-BC9A-88F4B2908A24}" srcOrd="0" destOrd="0" presId="urn:microsoft.com/office/officeart/2005/8/layout/vList2"/>
    <dgm:cxn modelId="{07B58631-18EA-451D-BF8E-B97E5F777F5E}" type="presOf" srcId="{D7D42DA2-826F-4A36-B6A5-8F0CF5533243}" destId="{549F515C-62DE-4A2A-AE5B-5F61D9D42BB9}" srcOrd="0" destOrd="0" presId="urn:microsoft.com/office/officeart/2005/8/layout/vList2"/>
    <dgm:cxn modelId="{24602480-F594-4422-9286-871D108805C8}" srcId="{EC474641-6F53-424D-BBE9-B82B6C7DFDD9}" destId="{D094FDCB-ACD0-4302-AAB9-646504A4501D}" srcOrd="2" destOrd="0" parTransId="{546CE89B-1741-410D-8AB5-A9BF2353FEBB}" sibTransId="{1CD474BF-36D9-4112-B339-C3E3D23D24BE}"/>
    <dgm:cxn modelId="{95C99083-CD6A-4F43-8339-12C48654E622}" srcId="{EC474641-6F53-424D-BBE9-B82B6C7DFDD9}" destId="{523D42B9-7DC1-4F4B-8F34-0F93EED2B144}" srcOrd="0" destOrd="0" parTransId="{340AD6F0-FFDE-4F1C-9541-24C636756FAA}" sibTransId="{F3C97F9F-9323-4423-BA08-A90D17F3929B}"/>
    <dgm:cxn modelId="{6226928B-6BDC-4FDA-8F80-40080530B9DB}" type="presOf" srcId="{EC474641-6F53-424D-BBE9-B82B6C7DFDD9}" destId="{CE5B24C0-DD54-4D25-8060-D14AA00253E4}" srcOrd="0" destOrd="0" presId="urn:microsoft.com/office/officeart/2005/8/layout/vList2"/>
    <dgm:cxn modelId="{C2B2F020-2099-43D4-A62B-3FC65F74198C}" type="presParOf" srcId="{CE5B24C0-DD54-4D25-8060-D14AA00253E4}" destId="{F8E4634C-9586-4D95-A8EB-03CCD21DDE3C}" srcOrd="0" destOrd="0" presId="urn:microsoft.com/office/officeart/2005/8/layout/vList2"/>
    <dgm:cxn modelId="{9A7CDFDC-4976-47B9-95E6-0B715D10C6E4}" type="presParOf" srcId="{CE5B24C0-DD54-4D25-8060-D14AA00253E4}" destId="{170E8D4B-692A-40E9-BCB2-68EE5978E741}" srcOrd="1" destOrd="0" presId="urn:microsoft.com/office/officeart/2005/8/layout/vList2"/>
    <dgm:cxn modelId="{D3BAB87B-3B36-4D72-98C3-1C952CEDF86C}" type="presParOf" srcId="{CE5B24C0-DD54-4D25-8060-D14AA00253E4}" destId="{549F515C-62DE-4A2A-AE5B-5F61D9D42BB9}" srcOrd="2" destOrd="0" presId="urn:microsoft.com/office/officeart/2005/8/layout/vList2"/>
    <dgm:cxn modelId="{1BF970A6-CD9F-490F-9EB4-7D1F97939C62}" type="presParOf" srcId="{CE5B24C0-DD54-4D25-8060-D14AA00253E4}" destId="{5C9F9319-C7D4-4245-858A-E68AE4F0B0DF}" srcOrd="3" destOrd="0" presId="urn:microsoft.com/office/officeart/2005/8/layout/vList2"/>
    <dgm:cxn modelId="{C502800E-2570-4563-B4A1-63D1C0F4574D}" type="presParOf" srcId="{CE5B24C0-DD54-4D25-8060-D14AA00253E4}" destId="{8028C9C8-8261-4613-BC9A-88F4B2908A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BE369B-E260-43FF-BCB2-C259F50A01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59977C-C0AB-4114-BC3C-312D2D988174}">
      <dgm:prSet/>
      <dgm:spPr/>
      <dgm:t>
        <a:bodyPr/>
        <a:lstStyle/>
        <a:p>
          <a:pPr>
            <a:lnSpc>
              <a:spcPct val="100000"/>
            </a:lnSpc>
          </a:pPr>
          <a:r>
            <a:rPr lang="en-GB"/>
            <a:t>High Operation Costs</a:t>
          </a:r>
          <a:endParaRPr lang="en-US"/>
        </a:p>
      </dgm:t>
    </dgm:pt>
    <dgm:pt modelId="{A12EE24E-5CB5-4D21-82E3-1626C710D837}" type="parTrans" cxnId="{5C869440-F035-415C-8358-885C9938292B}">
      <dgm:prSet/>
      <dgm:spPr/>
      <dgm:t>
        <a:bodyPr/>
        <a:lstStyle/>
        <a:p>
          <a:endParaRPr lang="en-US"/>
        </a:p>
      </dgm:t>
    </dgm:pt>
    <dgm:pt modelId="{C4113DC7-3489-466B-B8E8-A81BAAB5A7F1}" type="sibTrans" cxnId="{5C869440-F035-415C-8358-885C9938292B}">
      <dgm:prSet/>
      <dgm:spPr/>
      <dgm:t>
        <a:bodyPr/>
        <a:lstStyle/>
        <a:p>
          <a:endParaRPr lang="en-US"/>
        </a:p>
      </dgm:t>
    </dgm:pt>
    <dgm:pt modelId="{501E5B77-DC30-4440-ADC1-9AE2D79753CE}">
      <dgm:prSet/>
      <dgm:spPr/>
      <dgm:t>
        <a:bodyPr/>
        <a:lstStyle/>
        <a:p>
          <a:pPr>
            <a:lnSpc>
              <a:spcPct val="100000"/>
            </a:lnSpc>
          </a:pPr>
          <a:r>
            <a:rPr lang="en-GB"/>
            <a:t>Performance Issues</a:t>
          </a:r>
          <a:endParaRPr lang="en-US"/>
        </a:p>
      </dgm:t>
    </dgm:pt>
    <dgm:pt modelId="{244B7C5F-9905-493B-A789-2A5024860815}" type="parTrans" cxnId="{F314BE27-1D07-41E7-AD1D-A1492A131825}">
      <dgm:prSet/>
      <dgm:spPr/>
      <dgm:t>
        <a:bodyPr/>
        <a:lstStyle/>
        <a:p>
          <a:endParaRPr lang="en-US"/>
        </a:p>
      </dgm:t>
    </dgm:pt>
    <dgm:pt modelId="{BDB8AEDE-0546-4B6F-9967-19DBBED0F0E9}" type="sibTrans" cxnId="{F314BE27-1D07-41E7-AD1D-A1492A131825}">
      <dgm:prSet/>
      <dgm:spPr/>
      <dgm:t>
        <a:bodyPr/>
        <a:lstStyle/>
        <a:p>
          <a:endParaRPr lang="en-US"/>
        </a:p>
      </dgm:t>
    </dgm:pt>
    <dgm:pt modelId="{1D9EA1FF-FD58-4DD3-8ED1-3C260D666907}">
      <dgm:prSet/>
      <dgm:spPr/>
      <dgm:t>
        <a:bodyPr/>
        <a:lstStyle/>
        <a:p>
          <a:pPr>
            <a:lnSpc>
              <a:spcPct val="100000"/>
            </a:lnSpc>
          </a:pPr>
          <a:r>
            <a:rPr lang="en-GB"/>
            <a:t>Significant Maintenance Effort</a:t>
          </a:r>
          <a:endParaRPr lang="en-US"/>
        </a:p>
      </dgm:t>
    </dgm:pt>
    <dgm:pt modelId="{4D037CE1-0B7E-4F7C-BE73-94A0C6505A37}" type="parTrans" cxnId="{AA1853AD-FE11-4555-9078-9BB6EADF9211}">
      <dgm:prSet/>
      <dgm:spPr/>
      <dgm:t>
        <a:bodyPr/>
        <a:lstStyle/>
        <a:p>
          <a:endParaRPr lang="en-US"/>
        </a:p>
      </dgm:t>
    </dgm:pt>
    <dgm:pt modelId="{765EED61-988F-45F8-99C3-31E21F75035D}" type="sibTrans" cxnId="{AA1853AD-FE11-4555-9078-9BB6EADF9211}">
      <dgm:prSet/>
      <dgm:spPr/>
      <dgm:t>
        <a:bodyPr/>
        <a:lstStyle/>
        <a:p>
          <a:endParaRPr lang="en-US"/>
        </a:p>
      </dgm:t>
    </dgm:pt>
    <dgm:pt modelId="{9DF8C2B4-5304-462C-BEC4-59F7CCE0A6EA}" type="pres">
      <dgm:prSet presAssocID="{B5BE369B-E260-43FF-BCB2-C259F50A01B8}" presName="root" presStyleCnt="0">
        <dgm:presLayoutVars>
          <dgm:dir/>
          <dgm:resizeHandles val="exact"/>
        </dgm:presLayoutVars>
      </dgm:prSet>
      <dgm:spPr/>
    </dgm:pt>
    <dgm:pt modelId="{4389BF95-7E82-431E-ABAA-C18F2E07021E}" type="pres">
      <dgm:prSet presAssocID="{1E59977C-C0AB-4114-BC3C-312D2D988174}" presName="compNode" presStyleCnt="0"/>
      <dgm:spPr/>
    </dgm:pt>
    <dgm:pt modelId="{52AE7DCE-98D9-4ECE-9C2C-58699EF77D97}" type="pres">
      <dgm:prSet presAssocID="{1E59977C-C0AB-4114-BC3C-312D2D988174}" presName="bgRect" presStyleLbl="bgShp" presStyleIdx="0" presStyleCnt="3"/>
      <dgm:spPr/>
    </dgm:pt>
    <dgm:pt modelId="{B75A7E3B-0BAB-42A6-92C6-D1A631E82759}" type="pres">
      <dgm:prSet presAssocID="{1E59977C-C0AB-4114-BC3C-312D2D9881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42EC469-972D-4679-B508-EE01CDABD930}" type="pres">
      <dgm:prSet presAssocID="{1E59977C-C0AB-4114-BC3C-312D2D988174}" presName="spaceRect" presStyleCnt="0"/>
      <dgm:spPr/>
    </dgm:pt>
    <dgm:pt modelId="{60897A69-368E-431E-ACFD-232B4F09249D}" type="pres">
      <dgm:prSet presAssocID="{1E59977C-C0AB-4114-BC3C-312D2D988174}" presName="parTx" presStyleLbl="revTx" presStyleIdx="0" presStyleCnt="3">
        <dgm:presLayoutVars>
          <dgm:chMax val="0"/>
          <dgm:chPref val="0"/>
        </dgm:presLayoutVars>
      </dgm:prSet>
      <dgm:spPr/>
    </dgm:pt>
    <dgm:pt modelId="{3B22DB99-AEDE-41A7-921D-BFC5D0ACB440}" type="pres">
      <dgm:prSet presAssocID="{C4113DC7-3489-466B-B8E8-A81BAAB5A7F1}" presName="sibTrans" presStyleCnt="0"/>
      <dgm:spPr/>
    </dgm:pt>
    <dgm:pt modelId="{DF932F75-C832-4038-A596-C34023401E5F}" type="pres">
      <dgm:prSet presAssocID="{501E5B77-DC30-4440-ADC1-9AE2D79753CE}" presName="compNode" presStyleCnt="0"/>
      <dgm:spPr/>
    </dgm:pt>
    <dgm:pt modelId="{1BD05682-B5D7-49FF-B427-3178E403F81C}" type="pres">
      <dgm:prSet presAssocID="{501E5B77-DC30-4440-ADC1-9AE2D79753CE}" presName="bgRect" presStyleLbl="bgShp" presStyleIdx="1" presStyleCnt="3"/>
      <dgm:spPr/>
    </dgm:pt>
    <dgm:pt modelId="{E2F74568-CE2B-4725-83B4-C202C094E128}" type="pres">
      <dgm:prSet presAssocID="{501E5B77-DC30-4440-ADC1-9AE2D79753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75192C22-E121-489D-A510-6656C0BD6148}" type="pres">
      <dgm:prSet presAssocID="{501E5B77-DC30-4440-ADC1-9AE2D79753CE}" presName="spaceRect" presStyleCnt="0"/>
      <dgm:spPr/>
    </dgm:pt>
    <dgm:pt modelId="{32D67A41-3000-47A9-A74D-6B715B3EBF3F}" type="pres">
      <dgm:prSet presAssocID="{501E5B77-DC30-4440-ADC1-9AE2D79753CE}" presName="parTx" presStyleLbl="revTx" presStyleIdx="1" presStyleCnt="3">
        <dgm:presLayoutVars>
          <dgm:chMax val="0"/>
          <dgm:chPref val="0"/>
        </dgm:presLayoutVars>
      </dgm:prSet>
      <dgm:spPr/>
    </dgm:pt>
    <dgm:pt modelId="{81EB800E-CC26-42DC-942D-2178E40E455A}" type="pres">
      <dgm:prSet presAssocID="{BDB8AEDE-0546-4B6F-9967-19DBBED0F0E9}" presName="sibTrans" presStyleCnt="0"/>
      <dgm:spPr/>
    </dgm:pt>
    <dgm:pt modelId="{DB3B6220-F9F5-47C0-A4FA-17BEE23CCC7B}" type="pres">
      <dgm:prSet presAssocID="{1D9EA1FF-FD58-4DD3-8ED1-3C260D666907}" presName="compNode" presStyleCnt="0"/>
      <dgm:spPr/>
    </dgm:pt>
    <dgm:pt modelId="{9130928A-B9AC-4BEC-B1BB-CF36E6033A79}" type="pres">
      <dgm:prSet presAssocID="{1D9EA1FF-FD58-4DD3-8ED1-3C260D666907}" presName="bgRect" presStyleLbl="bgShp" presStyleIdx="2" presStyleCnt="3"/>
      <dgm:spPr/>
    </dgm:pt>
    <dgm:pt modelId="{57BBFBCC-78E2-4528-8849-D131FF7E2039}" type="pres">
      <dgm:prSet presAssocID="{1D9EA1FF-FD58-4DD3-8ED1-3C260D6669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7C602412-9532-43A1-84FD-E4EFEF8A9340}" type="pres">
      <dgm:prSet presAssocID="{1D9EA1FF-FD58-4DD3-8ED1-3C260D666907}" presName="spaceRect" presStyleCnt="0"/>
      <dgm:spPr/>
    </dgm:pt>
    <dgm:pt modelId="{411E912E-6BF4-4537-B63E-56BB977A3BE3}" type="pres">
      <dgm:prSet presAssocID="{1D9EA1FF-FD58-4DD3-8ED1-3C260D666907}" presName="parTx" presStyleLbl="revTx" presStyleIdx="2" presStyleCnt="3">
        <dgm:presLayoutVars>
          <dgm:chMax val="0"/>
          <dgm:chPref val="0"/>
        </dgm:presLayoutVars>
      </dgm:prSet>
      <dgm:spPr/>
    </dgm:pt>
  </dgm:ptLst>
  <dgm:cxnLst>
    <dgm:cxn modelId="{72126819-F819-4C3F-AF47-220BA8413CE0}" type="presOf" srcId="{1D9EA1FF-FD58-4DD3-8ED1-3C260D666907}" destId="{411E912E-6BF4-4537-B63E-56BB977A3BE3}" srcOrd="0" destOrd="0" presId="urn:microsoft.com/office/officeart/2018/2/layout/IconVerticalSolidList"/>
    <dgm:cxn modelId="{F314BE27-1D07-41E7-AD1D-A1492A131825}" srcId="{B5BE369B-E260-43FF-BCB2-C259F50A01B8}" destId="{501E5B77-DC30-4440-ADC1-9AE2D79753CE}" srcOrd="1" destOrd="0" parTransId="{244B7C5F-9905-493B-A789-2A5024860815}" sibTransId="{BDB8AEDE-0546-4B6F-9967-19DBBED0F0E9}"/>
    <dgm:cxn modelId="{5C869440-F035-415C-8358-885C9938292B}" srcId="{B5BE369B-E260-43FF-BCB2-C259F50A01B8}" destId="{1E59977C-C0AB-4114-BC3C-312D2D988174}" srcOrd="0" destOrd="0" parTransId="{A12EE24E-5CB5-4D21-82E3-1626C710D837}" sibTransId="{C4113DC7-3489-466B-B8E8-A81BAAB5A7F1}"/>
    <dgm:cxn modelId="{5EED5F76-357E-4550-93DD-D0F6C4973A27}" type="presOf" srcId="{501E5B77-DC30-4440-ADC1-9AE2D79753CE}" destId="{32D67A41-3000-47A9-A74D-6B715B3EBF3F}" srcOrd="0" destOrd="0" presId="urn:microsoft.com/office/officeart/2018/2/layout/IconVerticalSolidList"/>
    <dgm:cxn modelId="{AA1853AD-FE11-4555-9078-9BB6EADF9211}" srcId="{B5BE369B-E260-43FF-BCB2-C259F50A01B8}" destId="{1D9EA1FF-FD58-4DD3-8ED1-3C260D666907}" srcOrd="2" destOrd="0" parTransId="{4D037CE1-0B7E-4F7C-BE73-94A0C6505A37}" sibTransId="{765EED61-988F-45F8-99C3-31E21F75035D}"/>
    <dgm:cxn modelId="{046A87CB-29ED-4276-B9E6-8748292A1A6A}" type="presOf" srcId="{B5BE369B-E260-43FF-BCB2-C259F50A01B8}" destId="{9DF8C2B4-5304-462C-BEC4-59F7CCE0A6EA}" srcOrd="0" destOrd="0" presId="urn:microsoft.com/office/officeart/2018/2/layout/IconVerticalSolidList"/>
    <dgm:cxn modelId="{DA699DDD-1198-4096-8610-F660954B6ED1}" type="presOf" srcId="{1E59977C-C0AB-4114-BC3C-312D2D988174}" destId="{60897A69-368E-431E-ACFD-232B4F09249D}" srcOrd="0" destOrd="0" presId="urn:microsoft.com/office/officeart/2018/2/layout/IconVerticalSolidList"/>
    <dgm:cxn modelId="{7AFF2247-C5C6-42A0-A065-0E72F51EB45C}" type="presParOf" srcId="{9DF8C2B4-5304-462C-BEC4-59F7CCE0A6EA}" destId="{4389BF95-7E82-431E-ABAA-C18F2E07021E}" srcOrd="0" destOrd="0" presId="urn:microsoft.com/office/officeart/2018/2/layout/IconVerticalSolidList"/>
    <dgm:cxn modelId="{35D397FD-1734-4577-A9AC-111200382487}" type="presParOf" srcId="{4389BF95-7E82-431E-ABAA-C18F2E07021E}" destId="{52AE7DCE-98D9-4ECE-9C2C-58699EF77D97}" srcOrd="0" destOrd="0" presId="urn:microsoft.com/office/officeart/2018/2/layout/IconVerticalSolidList"/>
    <dgm:cxn modelId="{E93C397E-C6F9-467B-8933-D3210DE3A090}" type="presParOf" srcId="{4389BF95-7E82-431E-ABAA-C18F2E07021E}" destId="{B75A7E3B-0BAB-42A6-92C6-D1A631E82759}" srcOrd="1" destOrd="0" presId="urn:microsoft.com/office/officeart/2018/2/layout/IconVerticalSolidList"/>
    <dgm:cxn modelId="{CD7E263B-67A7-49B5-898D-297B79E60E5B}" type="presParOf" srcId="{4389BF95-7E82-431E-ABAA-C18F2E07021E}" destId="{042EC469-972D-4679-B508-EE01CDABD930}" srcOrd="2" destOrd="0" presId="urn:microsoft.com/office/officeart/2018/2/layout/IconVerticalSolidList"/>
    <dgm:cxn modelId="{8272E231-EFF7-46A6-AA8A-A8D0C24C0714}" type="presParOf" srcId="{4389BF95-7E82-431E-ABAA-C18F2E07021E}" destId="{60897A69-368E-431E-ACFD-232B4F09249D}" srcOrd="3" destOrd="0" presId="urn:microsoft.com/office/officeart/2018/2/layout/IconVerticalSolidList"/>
    <dgm:cxn modelId="{4689C03D-6AFE-4999-A5FB-C4960348F36B}" type="presParOf" srcId="{9DF8C2B4-5304-462C-BEC4-59F7CCE0A6EA}" destId="{3B22DB99-AEDE-41A7-921D-BFC5D0ACB440}" srcOrd="1" destOrd="0" presId="urn:microsoft.com/office/officeart/2018/2/layout/IconVerticalSolidList"/>
    <dgm:cxn modelId="{301FC4AE-8E65-49F0-921A-1A4D3FC83298}" type="presParOf" srcId="{9DF8C2B4-5304-462C-BEC4-59F7CCE0A6EA}" destId="{DF932F75-C832-4038-A596-C34023401E5F}" srcOrd="2" destOrd="0" presId="urn:microsoft.com/office/officeart/2018/2/layout/IconVerticalSolidList"/>
    <dgm:cxn modelId="{852FB28E-0847-4C89-A11B-C32D9AACF184}" type="presParOf" srcId="{DF932F75-C832-4038-A596-C34023401E5F}" destId="{1BD05682-B5D7-49FF-B427-3178E403F81C}" srcOrd="0" destOrd="0" presId="urn:microsoft.com/office/officeart/2018/2/layout/IconVerticalSolidList"/>
    <dgm:cxn modelId="{84879E0C-158E-4806-88B8-F065F4B80746}" type="presParOf" srcId="{DF932F75-C832-4038-A596-C34023401E5F}" destId="{E2F74568-CE2B-4725-83B4-C202C094E128}" srcOrd="1" destOrd="0" presId="urn:microsoft.com/office/officeart/2018/2/layout/IconVerticalSolidList"/>
    <dgm:cxn modelId="{BECD653C-8FFA-4426-889B-B46482E4A653}" type="presParOf" srcId="{DF932F75-C832-4038-A596-C34023401E5F}" destId="{75192C22-E121-489D-A510-6656C0BD6148}" srcOrd="2" destOrd="0" presId="urn:microsoft.com/office/officeart/2018/2/layout/IconVerticalSolidList"/>
    <dgm:cxn modelId="{0DDC668F-BE18-426E-9203-8E3392A3A53B}" type="presParOf" srcId="{DF932F75-C832-4038-A596-C34023401E5F}" destId="{32D67A41-3000-47A9-A74D-6B715B3EBF3F}" srcOrd="3" destOrd="0" presId="urn:microsoft.com/office/officeart/2018/2/layout/IconVerticalSolidList"/>
    <dgm:cxn modelId="{42F2C2D0-3F99-4E3C-9E20-AD07AA0F3EC4}" type="presParOf" srcId="{9DF8C2B4-5304-462C-BEC4-59F7CCE0A6EA}" destId="{81EB800E-CC26-42DC-942D-2178E40E455A}" srcOrd="3" destOrd="0" presId="urn:microsoft.com/office/officeart/2018/2/layout/IconVerticalSolidList"/>
    <dgm:cxn modelId="{5FAB3AB5-97E4-47D8-BAA1-864E7EC63E5A}" type="presParOf" srcId="{9DF8C2B4-5304-462C-BEC4-59F7CCE0A6EA}" destId="{DB3B6220-F9F5-47C0-A4FA-17BEE23CCC7B}" srcOrd="4" destOrd="0" presId="urn:microsoft.com/office/officeart/2018/2/layout/IconVerticalSolidList"/>
    <dgm:cxn modelId="{86475645-8510-41E4-BECA-547C3D7C4702}" type="presParOf" srcId="{DB3B6220-F9F5-47C0-A4FA-17BEE23CCC7B}" destId="{9130928A-B9AC-4BEC-B1BB-CF36E6033A79}" srcOrd="0" destOrd="0" presId="urn:microsoft.com/office/officeart/2018/2/layout/IconVerticalSolidList"/>
    <dgm:cxn modelId="{99311D15-573E-45D4-A47E-47F30DC960B8}" type="presParOf" srcId="{DB3B6220-F9F5-47C0-A4FA-17BEE23CCC7B}" destId="{57BBFBCC-78E2-4528-8849-D131FF7E2039}" srcOrd="1" destOrd="0" presId="urn:microsoft.com/office/officeart/2018/2/layout/IconVerticalSolidList"/>
    <dgm:cxn modelId="{AA63F0CA-2A62-4D77-91F8-1CFAEABB27B0}" type="presParOf" srcId="{DB3B6220-F9F5-47C0-A4FA-17BEE23CCC7B}" destId="{7C602412-9532-43A1-84FD-E4EFEF8A9340}" srcOrd="2" destOrd="0" presId="urn:microsoft.com/office/officeart/2018/2/layout/IconVerticalSolidList"/>
    <dgm:cxn modelId="{F8CACAF4-79E8-4209-9B66-5AEBD54FE54C}" type="presParOf" srcId="{DB3B6220-F9F5-47C0-A4FA-17BEE23CCC7B}" destId="{411E912E-6BF4-4537-B63E-56BB977A3B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D0DA61-74D3-4798-B182-20753B7194E6}"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E57C78C4-89C9-4AB3-9216-1B0003A86E25}">
      <dgm:prSet/>
      <dgm:spPr/>
      <dgm:t>
        <a:bodyPr/>
        <a:lstStyle/>
        <a:p>
          <a:r>
            <a:rPr lang="en-GB"/>
            <a:t>OpenTSDB feature parity to seamlessly integrate into the ex isting observability stack. </a:t>
          </a:r>
          <a:endParaRPr lang="en-US"/>
        </a:p>
      </dgm:t>
    </dgm:pt>
    <dgm:pt modelId="{E8B8D09E-9280-4C72-8ED8-BE093CBDD570}" type="parTrans" cxnId="{6A241532-3319-400C-A166-E5AC0BC57B86}">
      <dgm:prSet/>
      <dgm:spPr/>
      <dgm:t>
        <a:bodyPr/>
        <a:lstStyle/>
        <a:p>
          <a:endParaRPr lang="en-US"/>
        </a:p>
      </dgm:t>
    </dgm:pt>
    <dgm:pt modelId="{DC44C535-74B9-4D0E-97D4-A3E70DDA6878}" type="sibTrans" cxnId="{6A241532-3319-400C-A166-E5AC0BC57B86}">
      <dgm:prSet/>
      <dgm:spPr/>
      <dgm:t>
        <a:bodyPr/>
        <a:lstStyle/>
        <a:p>
          <a:endParaRPr lang="en-US"/>
        </a:p>
      </dgm:t>
    </dgm:pt>
    <dgm:pt modelId="{5F13FDC3-9580-4137-9D41-E47C5F612297}">
      <dgm:prSet/>
      <dgm:spPr/>
      <dgm:t>
        <a:bodyPr/>
        <a:lstStyle/>
        <a:p>
          <a:r>
            <a:rPr lang="en-GB"/>
            <a:t>In-memory storage required for storing the last 24 hours of data</a:t>
          </a:r>
          <a:endParaRPr lang="en-US"/>
        </a:p>
      </dgm:t>
    </dgm:pt>
    <dgm:pt modelId="{A2D1D825-F462-44BB-B60F-C6BA778529F2}" type="parTrans" cxnId="{46FA5B35-C4CD-4B55-9855-317732647611}">
      <dgm:prSet/>
      <dgm:spPr/>
      <dgm:t>
        <a:bodyPr/>
        <a:lstStyle/>
        <a:p>
          <a:endParaRPr lang="en-US"/>
        </a:p>
      </dgm:t>
    </dgm:pt>
    <dgm:pt modelId="{695ACA83-21A6-4957-9D45-D8FA9249874E}" type="sibTrans" cxnId="{46FA5B35-C4CD-4B55-9855-317732647611}">
      <dgm:prSet/>
      <dgm:spPr/>
      <dgm:t>
        <a:bodyPr/>
        <a:lstStyle/>
        <a:p>
          <a:endParaRPr lang="en-US"/>
        </a:p>
      </dgm:t>
    </dgm:pt>
    <dgm:pt modelId="{ADDE66BC-B95B-4CC0-BDE3-6E2E6918755A}">
      <dgm:prSet/>
      <dgm:spPr/>
      <dgm:t>
        <a:bodyPr/>
        <a:lstStyle/>
        <a:p>
          <a:r>
            <a:rPr lang="en-GB"/>
            <a:t>Secondary storage must be supported with data retention for up to 1 year, replacing OpenTSDB and Hbase</a:t>
          </a:r>
          <a:endParaRPr lang="en-US"/>
        </a:p>
      </dgm:t>
    </dgm:pt>
    <dgm:pt modelId="{0BB6BEBE-49F8-45C1-9C11-5FF8DC6A34B4}" type="parTrans" cxnId="{DA0B101A-E8D6-4F24-9F90-B5EB37FD537C}">
      <dgm:prSet/>
      <dgm:spPr/>
      <dgm:t>
        <a:bodyPr/>
        <a:lstStyle/>
        <a:p>
          <a:endParaRPr lang="en-US"/>
        </a:p>
      </dgm:t>
    </dgm:pt>
    <dgm:pt modelId="{FBF822C2-A4AE-4DF9-832F-90E6D5BF8EBB}" type="sibTrans" cxnId="{DA0B101A-E8D6-4F24-9F90-B5EB37FD537C}">
      <dgm:prSet/>
      <dgm:spPr/>
      <dgm:t>
        <a:bodyPr/>
        <a:lstStyle/>
        <a:p>
          <a:endParaRPr lang="en-US"/>
        </a:p>
      </dgm:t>
    </dgm:pt>
    <dgm:pt modelId="{E9344E23-F3D0-41C1-B79F-9C813211C468}">
      <dgm:prSet/>
      <dgm:spPr/>
      <dgm:t>
        <a:bodyPr/>
        <a:lstStyle/>
        <a:p>
          <a:r>
            <a:rPr lang="en-GB"/>
            <a:t>Support a high ingestion rate of millions of datapoints per second</a:t>
          </a:r>
          <a:endParaRPr lang="en-US"/>
        </a:p>
      </dgm:t>
    </dgm:pt>
    <dgm:pt modelId="{FEDA52B7-A987-4CFB-B812-A8FF38FB0060}" type="parTrans" cxnId="{E8EE276D-D986-47A4-8AB2-2C09080FD343}">
      <dgm:prSet/>
      <dgm:spPr/>
      <dgm:t>
        <a:bodyPr/>
        <a:lstStyle/>
        <a:p>
          <a:endParaRPr lang="en-US"/>
        </a:p>
      </dgm:t>
    </dgm:pt>
    <dgm:pt modelId="{06CCE286-7A89-4B59-819C-55C1612E77EB}" type="sibTrans" cxnId="{E8EE276D-D986-47A4-8AB2-2C09080FD343}">
      <dgm:prSet/>
      <dgm:spPr/>
      <dgm:t>
        <a:bodyPr/>
        <a:lstStyle/>
        <a:p>
          <a:endParaRPr lang="en-US"/>
        </a:p>
      </dgm:t>
    </dgm:pt>
    <dgm:pt modelId="{321489F9-559B-4CDB-8585-0D56E2B9C341}">
      <dgm:prSet/>
      <dgm:spPr/>
      <dgm:t>
        <a:bodyPr/>
        <a:lstStyle/>
        <a:p>
          <a:r>
            <a:rPr lang="en-GB"/>
            <a:t>Achieve p99 latency of 5seconds and 10 seconds respectively</a:t>
          </a:r>
          <a:endParaRPr lang="en-US"/>
        </a:p>
      </dgm:t>
    </dgm:pt>
    <dgm:pt modelId="{D97ECB54-FF6A-430E-9460-94D1FF14195C}" type="parTrans" cxnId="{D8207DDC-A5DB-4355-B2FC-7A349623F7CB}">
      <dgm:prSet/>
      <dgm:spPr/>
      <dgm:t>
        <a:bodyPr/>
        <a:lstStyle/>
        <a:p>
          <a:endParaRPr lang="en-US"/>
        </a:p>
      </dgm:t>
    </dgm:pt>
    <dgm:pt modelId="{015C8AE5-8596-46DB-815C-466480EC42C4}" type="sibTrans" cxnId="{D8207DDC-A5DB-4355-B2FC-7A349623F7CB}">
      <dgm:prSet/>
      <dgm:spPr/>
      <dgm:t>
        <a:bodyPr/>
        <a:lstStyle/>
        <a:p>
          <a:endParaRPr lang="en-US"/>
        </a:p>
      </dgm:t>
    </dgm:pt>
    <dgm:pt modelId="{847A14BF-B011-4904-861A-0B59FA777B65}">
      <dgm:prSet/>
      <dgm:spPr/>
      <dgm:t>
        <a:bodyPr/>
        <a:lstStyle/>
        <a:p>
          <a:r>
            <a:rPr lang="en-GB"/>
            <a:t>Cost efficiency</a:t>
          </a:r>
          <a:endParaRPr lang="en-US"/>
        </a:p>
      </dgm:t>
    </dgm:pt>
    <dgm:pt modelId="{63117F71-AF49-40B3-9B2E-19AE4A3A3545}" type="parTrans" cxnId="{665EE701-B482-4B0E-8961-A4BD94FF22E1}">
      <dgm:prSet/>
      <dgm:spPr/>
      <dgm:t>
        <a:bodyPr/>
        <a:lstStyle/>
        <a:p>
          <a:endParaRPr lang="en-US"/>
        </a:p>
      </dgm:t>
    </dgm:pt>
    <dgm:pt modelId="{390D19AC-8DCF-4C2F-B3A4-44BE7262215E}" type="sibTrans" cxnId="{665EE701-B482-4B0E-8961-A4BD94FF22E1}">
      <dgm:prSet/>
      <dgm:spPr/>
      <dgm:t>
        <a:bodyPr/>
        <a:lstStyle/>
        <a:p>
          <a:endParaRPr lang="en-US"/>
        </a:p>
      </dgm:t>
    </dgm:pt>
    <dgm:pt modelId="{1C1412A9-292D-4243-9146-CA8493F51CFA}">
      <dgm:prSet/>
      <dgm:spPr/>
      <dgm:t>
        <a:bodyPr/>
        <a:lstStyle/>
        <a:p>
          <a:r>
            <a:rPr lang="en-GB"/>
            <a:t>Fault tollerance</a:t>
          </a:r>
          <a:endParaRPr lang="en-US"/>
        </a:p>
      </dgm:t>
    </dgm:pt>
    <dgm:pt modelId="{1A81AFBC-B687-4EA6-AB51-5D6FDF9562D1}" type="parTrans" cxnId="{50AB78C2-95A1-4E60-9A1E-9C3A2D7263DA}">
      <dgm:prSet/>
      <dgm:spPr/>
      <dgm:t>
        <a:bodyPr/>
        <a:lstStyle/>
        <a:p>
          <a:endParaRPr lang="en-US"/>
        </a:p>
      </dgm:t>
    </dgm:pt>
    <dgm:pt modelId="{99B1191C-90C0-4798-A654-D63DC29E6AAA}" type="sibTrans" cxnId="{50AB78C2-95A1-4E60-9A1E-9C3A2D7263DA}">
      <dgm:prSet/>
      <dgm:spPr/>
      <dgm:t>
        <a:bodyPr/>
        <a:lstStyle/>
        <a:p>
          <a:endParaRPr lang="en-US"/>
        </a:p>
      </dgm:t>
    </dgm:pt>
    <dgm:pt modelId="{C84BD9B9-7CB7-472E-9625-3911521BCDD1}" type="pres">
      <dgm:prSet presAssocID="{8FD0DA61-74D3-4798-B182-20753B7194E6}" presName="vert0" presStyleCnt="0">
        <dgm:presLayoutVars>
          <dgm:dir/>
          <dgm:animOne val="branch"/>
          <dgm:animLvl val="lvl"/>
        </dgm:presLayoutVars>
      </dgm:prSet>
      <dgm:spPr/>
    </dgm:pt>
    <dgm:pt modelId="{CACE3A45-021B-46FB-B199-40AA56B574C0}" type="pres">
      <dgm:prSet presAssocID="{E57C78C4-89C9-4AB3-9216-1B0003A86E25}" presName="thickLine" presStyleLbl="alignNode1" presStyleIdx="0" presStyleCnt="7"/>
      <dgm:spPr/>
    </dgm:pt>
    <dgm:pt modelId="{73121052-B539-42F8-A9C3-7D4EB435FBD2}" type="pres">
      <dgm:prSet presAssocID="{E57C78C4-89C9-4AB3-9216-1B0003A86E25}" presName="horz1" presStyleCnt="0"/>
      <dgm:spPr/>
    </dgm:pt>
    <dgm:pt modelId="{4FC85886-8336-413C-8513-7D32AE2B4C7E}" type="pres">
      <dgm:prSet presAssocID="{E57C78C4-89C9-4AB3-9216-1B0003A86E25}" presName="tx1" presStyleLbl="revTx" presStyleIdx="0" presStyleCnt="7"/>
      <dgm:spPr/>
    </dgm:pt>
    <dgm:pt modelId="{C13F35A5-B31F-42BE-83D4-DFE701CAF090}" type="pres">
      <dgm:prSet presAssocID="{E57C78C4-89C9-4AB3-9216-1B0003A86E25}" presName="vert1" presStyleCnt="0"/>
      <dgm:spPr/>
    </dgm:pt>
    <dgm:pt modelId="{A491D5B9-B9FE-4C8C-8D72-69E5077BB412}" type="pres">
      <dgm:prSet presAssocID="{5F13FDC3-9580-4137-9D41-E47C5F612297}" presName="thickLine" presStyleLbl="alignNode1" presStyleIdx="1" presStyleCnt="7"/>
      <dgm:spPr/>
    </dgm:pt>
    <dgm:pt modelId="{A512E4ED-7F64-4583-872E-D2AB96ECEA95}" type="pres">
      <dgm:prSet presAssocID="{5F13FDC3-9580-4137-9D41-E47C5F612297}" presName="horz1" presStyleCnt="0"/>
      <dgm:spPr/>
    </dgm:pt>
    <dgm:pt modelId="{04173885-AAF7-4461-9D4A-9E5B4048ABD1}" type="pres">
      <dgm:prSet presAssocID="{5F13FDC3-9580-4137-9D41-E47C5F612297}" presName="tx1" presStyleLbl="revTx" presStyleIdx="1" presStyleCnt="7"/>
      <dgm:spPr/>
    </dgm:pt>
    <dgm:pt modelId="{79C86A4E-2E6A-48FE-B3A0-DCFE291FF4E9}" type="pres">
      <dgm:prSet presAssocID="{5F13FDC3-9580-4137-9D41-E47C5F612297}" presName="vert1" presStyleCnt="0"/>
      <dgm:spPr/>
    </dgm:pt>
    <dgm:pt modelId="{7A356F57-CA1B-4015-A9B0-79905ADD6046}" type="pres">
      <dgm:prSet presAssocID="{ADDE66BC-B95B-4CC0-BDE3-6E2E6918755A}" presName="thickLine" presStyleLbl="alignNode1" presStyleIdx="2" presStyleCnt="7"/>
      <dgm:spPr/>
    </dgm:pt>
    <dgm:pt modelId="{7255FA70-BD69-43DD-AA69-F31119E79BD0}" type="pres">
      <dgm:prSet presAssocID="{ADDE66BC-B95B-4CC0-BDE3-6E2E6918755A}" presName="horz1" presStyleCnt="0"/>
      <dgm:spPr/>
    </dgm:pt>
    <dgm:pt modelId="{14BEF05A-2905-4A18-A78C-127C711B1CDE}" type="pres">
      <dgm:prSet presAssocID="{ADDE66BC-B95B-4CC0-BDE3-6E2E6918755A}" presName="tx1" presStyleLbl="revTx" presStyleIdx="2" presStyleCnt="7"/>
      <dgm:spPr/>
    </dgm:pt>
    <dgm:pt modelId="{CDAECFCC-3608-456B-AC65-6057BB742348}" type="pres">
      <dgm:prSet presAssocID="{ADDE66BC-B95B-4CC0-BDE3-6E2E6918755A}" presName="vert1" presStyleCnt="0"/>
      <dgm:spPr/>
    </dgm:pt>
    <dgm:pt modelId="{D12DBBDA-982E-4621-8A6B-1BFF79E5AAB2}" type="pres">
      <dgm:prSet presAssocID="{E9344E23-F3D0-41C1-B79F-9C813211C468}" presName="thickLine" presStyleLbl="alignNode1" presStyleIdx="3" presStyleCnt="7"/>
      <dgm:spPr/>
    </dgm:pt>
    <dgm:pt modelId="{E5E0B786-5226-4AB9-9273-7F820EC11D05}" type="pres">
      <dgm:prSet presAssocID="{E9344E23-F3D0-41C1-B79F-9C813211C468}" presName="horz1" presStyleCnt="0"/>
      <dgm:spPr/>
    </dgm:pt>
    <dgm:pt modelId="{9090AA38-4DFB-43F3-82A5-A69AB3E44394}" type="pres">
      <dgm:prSet presAssocID="{E9344E23-F3D0-41C1-B79F-9C813211C468}" presName="tx1" presStyleLbl="revTx" presStyleIdx="3" presStyleCnt="7"/>
      <dgm:spPr/>
    </dgm:pt>
    <dgm:pt modelId="{F3AA7866-2ABF-4B01-840B-3762FE43627D}" type="pres">
      <dgm:prSet presAssocID="{E9344E23-F3D0-41C1-B79F-9C813211C468}" presName="vert1" presStyleCnt="0"/>
      <dgm:spPr/>
    </dgm:pt>
    <dgm:pt modelId="{511819EA-DFFB-4F53-9E10-2597C86BE0EE}" type="pres">
      <dgm:prSet presAssocID="{321489F9-559B-4CDB-8585-0D56E2B9C341}" presName="thickLine" presStyleLbl="alignNode1" presStyleIdx="4" presStyleCnt="7"/>
      <dgm:spPr/>
    </dgm:pt>
    <dgm:pt modelId="{B1664CDD-869A-4BE5-8686-C3DF7E070BFA}" type="pres">
      <dgm:prSet presAssocID="{321489F9-559B-4CDB-8585-0D56E2B9C341}" presName="horz1" presStyleCnt="0"/>
      <dgm:spPr/>
    </dgm:pt>
    <dgm:pt modelId="{AFF6BF14-2184-4C11-BF93-A79D0ECC4B66}" type="pres">
      <dgm:prSet presAssocID="{321489F9-559B-4CDB-8585-0D56E2B9C341}" presName="tx1" presStyleLbl="revTx" presStyleIdx="4" presStyleCnt="7"/>
      <dgm:spPr/>
    </dgm:pt>
    <dgm:pt modelId="{895682D5-6F4C-42FD-BCCB-001045E549C0}" type="pres">
      <dgm:prSet presAssocID="{321489F9-559B-4CDB-8585-0D56E2B9C341}" presName="vert1" presStyleCnt="0"/>
      <dgm:spPr/>
    </dgm:pt>
    <dgm:pt modelId="{0F195B59-D639-4B0D-9851-32EEA712692C}" type="pres">
      <dgm:prSet presAssocID="{847A14BF-B011-4904-861A-0B59FA777B65}" presName="thickLine" presStyleLbl="alignNode1" presStyleIdx="5" presStyleCnt="7"/>
      <dgm:spPr/>
    </dgm:pt>
    <dgm:pt modelId="{20BE9656-D63E-4D46-A913-80721E0DFB7E}" type="pres">
      <dgm:prSet presAssocID="{847A14BF-B011-4904-861A-0B59FA777B65}" presName="horz1" presStyleCnt="0"/>
      <dgm:spPr/>
    </dgm:pt>
    <dgm:pt modelId="{4CB22818-E36D-4F13-8972-CE99E94774CD}" type="pres">
      <dgm:prSet presAssocID="{847A14BF-B011-4904-861A-0B59FA777B65}" presName="tx1" presStyleLbl="revTx" presStyleIdx="5" presStyleCnt="7"/>
      <dgm:spPr/>
    </dgm:pt>
    <dgm:pt modelId="{5ACC0C2C-C940-4870-BC49-2CBDDAFF2D1F}" type="pres">
      <dgm:prSet presAssocID="{847A14BF-B011-4904-861A-0B59FA777B65}" presName="vert1" presStyleCnt="0"/>
      <dgm:spPr/>
    </dgm:pt>
    <dgm:pt modelId="{94EF4BB7-B40F-446A-886B-59F496CD268A}" type="pres">
      <dgm:prSet presAssocID="{1C1412A9-292D-4243-9146-CA8493F51CFA}" presName="thickLine" presStyleLbl="alignNode1" presStyleIdx="6" presStyleCnt="7"/>
      <dgm:spPr/>
    </dgm:pt>
    <dgm:pt modelId="{9201FBC2-1EA9-448C-8622-361E741548BC}" type="pres">
      <dgm:prSet presAssocID="{1C1412A9-292D-4243-9146-CA8493F51CFA}" presName="horz1" presStyleCnt="0"/>
      <dgm:spPr/>
    </dgm:pt>
    <dgm:pt modelId="{8FE348FB-63FA-4DF2-841A-55EDA1EC6053}" type="pres">
      <dgm:prSet presAssocID="{1C1412A9-292D-4243-9146-CA8493F51CFA}" presName="tx1" presStyleLbl="revTx" presStyleIdx="6" presStyleCnt="7"/>
      <dgm:spPr/>
    </dgm:pt>
    <dgm:pt modelId="{D55D7369-4EF5-42E8-A35E-4EFE92867297}" type="pres">
      <dgm:prSet presAssocID="{1C1412A9-292D-4243-9146-CA8493F51CFA}" presName="vert1" presStyleCnt="0"/>
      <dgm:spPr/>
    </dgm:pt>
  </dgm:ptLst>
  <dgm:cxnLst>
    <dgm:cxn modelId="{665EE701-B482-4B0E-8961-A4BD94FF22E1}" srcId="{8FD0DA61-74D3-4798-B182-20753B7194E6}" destId="{847A14BF-B011-4904-861A-0B59FA777B65}" srcOrd="5" destOrd="0" parTransId="{63117F71-AF49-40B3-9B2E-19AE4A3A3545}" sibTransId="{390D19AC-8DCF-4C2F-B3A4-44BE7262215E}"/>
    <dgm:cxn modelId="{DA0B101A-E8D6-4F24-9F90-B5EB37FD537C}" srcId="{8FD0DA61-74D3-4798-B182-20753B7194E6}" destId="{ADDE66BC-B95B-4CC0-BDE3-6E2E6918755A}" srcOrd="2" destOrd="0" parTransId="{0BB6BEBE-49F8-45C1-9C11-5FF8DC6A34B4}" sibTransId="{FBF822C2-A4AE-4DF9-832F-90E6D5BF8EBB}"/>
    <dgm:cxn modelId="{6A241532-3319-400C-A166-E5AC0BC57B86}" srcId="{8FD0DA61-74D3-4798-B182-20753B7194E6}" destId="{E57C78C4-89C9-4AB3-9216-1B0003A86E25}" srcOrd="0" destOrd="0" parTransId="{E8B8D09E-9280-4C72-8ED8-BE093CBDD570}" sibTransId="{DC44C535-74B9-4D0E-97D4-A3E70DDA6878}"/>
    <dgm:cxn modelId="{46FA5B35-C4CD-4B55-9855-317732647611}" srcId="{8FD0DA61-74D3-4798-B182-20753B7194E6}" destId="{5F13FDC3-9580-4137-9D41-E47C5F612297}" srcOrd="1" destOrd="0" parTransId="{A2D1D825-F462-44BB-B60F-C6BA778529F2}" sibTransId="{695ACA83-21A6-4957-9D45-D8FA9249874E}"/>
    <dgm:cxn modelId="{0F146040-771E-46A6-9F40-C304E755262E}" type="presOf" srcId="{847A14BF-B011-4904-861A-0B59FA777B65}" destId="{4CB22818-E36D-4F13-8972-CE99E94774CD}" srcOrd="0" destOrd="0" presId="urn:microsoft.com/office/officeart/2008/layout/LinedList"/>
    <dgm:cxn modelId="{E8EE276D-D986-47A4-8AB2-2C09080FD343}" srcId="{8FD0DA61-74D3-4798-B182-20753B7194E6}" destId="{E9344E23-F3D0-41C1-B79F-9C813211C468}" srcOrd="3" destOrd="0" parTransId="{FEDA52B7-A987-4CFB-B812-A8FF38FB0060}" sibTransId="{06CCE286-7A89-4B59-819C-55C1612E77EB}"/>
    <dgm:cxn modelId="{4D4ED351-8583-4B8D-B94A-4F146D6BFF98}" type="presOf" srcId="{E9344E23-F3D0-41C1-B79F-9C813211C468}" destId="{9090AA38-4DFB-43F3-82A5-A69AB3E44394}" srcOrd="0" destOrd="0" presId="urn:microsoft.com/office/officeart/2008/layout/LinedList"/>
    <dgm:cxn modelId="{38E32055-A654-4FB0-8C4C-504790095A87}" type="presOf" srcId="{E57C78C4-89C9-4AB3-9216-1B0003A86E25}" destId="{4FC85886-8336-413C-8513-7D32AE2B4C7E}" srcOrd="0" destOrd="0" presId="urn:microsoft.com/office/officeart/2008/layout/LinedList"/>
    <dgm:cxn modelId="{50AB78C2-95A1-4E60-9A1E-9C3A2D7263DA}" srcId="{8FD0DA61-74D3-4798-B182-20753B7194E6}" destId="{1C1412A9-292D-4243-9146-CA8493F51CFA}" srcOrd="6" destOrd="0" parTransId="{1A81AFBC-B687-4EA6-AB51-5D6FDF9562D1}" sibTransId="{99B1191C-90C0-4798-A654-D63DC29E6AAA}"/>
    <dgm:cxn modelId="{A207F7C6-ACD6-4D13-943A-6BBC77991316}" type="presOf" srcId="{5F13FDC3-9580-4137-9D41-E47C5F612297}" destId="{04173885-AAF7-4461-9D4A-9E5B4048ABD1}" srcOrd="0" destOrd="0" presId="urn:microsoft.com/office/officeart/2008/layout/LinedList"/>
    <dgm:cxn modelId="{0A1FDDDA-2B65-4A33-BE59-91066C3A1776}" type="presOf" srcId="{8FD0DA61-74D3-4798-B182-20753B7194E6}" destId="{C84BD9B9-7CB7-472E-9625-3911521BCDD1}" srcOrd="0" destOrd="0" presId="urn:microsoft.com/office/officeart/2008/layout/LinedList"/>
    <dgm:cxn modelId="{D8207DDC-A5DB-4355-B2FC-7A349623F7CB}" srcId="{8FD0DA61-74D3-4798-B182-20753B7194E6}" destId="{321489F9-559B-4CDB-8585-0D56E2B9C341}" srcOrd="4" destOrd="0" parTransId="{D97ECB54-FF6A-430E-9460-94D1FF14195C}" sibTransId="{015C8AE5-8596-46DB-815C-466480EC42C4}"/>
    <dgm:cxn modelId="{CDE990E0-CA80-42E0-B3F7-790DFD363474}" type="presOf" srcId="{321489F9-559B-4CDB-8585-0D56E2B9C341}" destId="{AFF6BF14-2184-4C11-BF93-A79D0ECC4B66}" srcOrd="0" destOrd="0" presId="urn:microsoft.com/office/officeart/2008/layout/LinedList"/>
    <dgm:cxn modelId="{201B7AF2-EA33-44D2-B0CF-60E32B38D419}" type="presOf" srcId="{ADDE66BC-B95B-4CC0-BDE3-6E2E6918755A}" destId="{14BEF05A-2905-4A18-A78C-127C711B1CDE}" srcOrd="0" destOrd="0" presId="urn:microsoft.com/office/officeart/2008/layout/LinedList"/>
    <dgm:cxn modelId="{729264F7-7308-4543-A795-5C5AA7CCE708}" type="presOf" srcId="{1C1412A9-292D-4243-9146-CA8493F51CFA}" destId="{8FE348FB-63FA-4DF2-841A-55EDA1EC6053}" srcOrd="0" destOrd="0" presId="urn:microsoft.com/office/officeart/2008/layout/LinedList"/>
    <dgm:cxn modelId="{047DC6BE-D938-4BF9-9B9A-3D1CB5B57BA3}" type="presParOf" srcId="{C84BD9B9-7CB7-472E-9625-3911521BCDD1}" destId="{CACE3A45-021B-46FB-B199-40AA56B574C0}" srcOrd="0" destOrd="0" presId="urn:microsoft.com/office/officeart/2008/layout/LinedList"/>
    <dgm:cxn modelId="{E1E713D8-94FF-4136-AC53-2829538FB8DC}" type="presParOf" srcId="{C84BD9B9-7CB7-472E-9625-3911521BCDD1}" destId="{73121052-B539-42F8-A9C3-7D4EB435FBD2}" srcOrd="1" destOrd="0" presId="urn:microsoft.com/office/officeart/2008/layout/LinedList"/>
    <dgm:cxn modelId="{D0BB3C16-BC97-4138-BF6B-B405E1B6636E}" type="presParOf" srcId="{73121052-B539-42F8-A9C3-7D4EB435FBD2}" destId="{4FC85886-8336-413C-8513-7D32AE2B4C7E}" srcOrd="0" destOrd="0" presId="urn:microsoft.com/office/officeart/2008/layout/LinedList"/>
    <dgm:cxn modelId="{562E1277-2ECD-4F04-B4F2-6A8F9CD75962}" type="presParOf" srcId="{73121052-B539-42F8-A9C3-7D4EB435FBD2}" destId="{C13F35A5-B31F-42BE-83D4-DFE701CAF090}" srcOrd="1" destOrd="0" presId="urn:microsoft.com/office/officeart/2008/layout/LinedList"/>
    <dgm:cxn modelId="{258632EA-8700-440D-82A4-942E59650F3B}" type="presParOf" srcId="{C84BD9B9-7CB7-472E-9625-3911521BCDD1}" destId="{A491D5B9-B9FE-4C8C-8D72-69E5077BB412}" srcOrd="2" destOrd="0" presId="urn:microsoft.com/office/officeart/2008/layout/LinedList"/>
    <dgm:cxn modelId="{C92EE113-935E-40AA-888C-3396F2CC245F}" type="presParOf" srcId="{C84BD9B9-7CB7-472E-9625-3911521BCDD1}" destId="{A512E4ED-7F64-4583-872E-D2AB96ECEA95}" srcOrd="3" destOrd="0" presId="urn:microsoft.com/office/officeart/2008/layout/LinedList"/>
    <dgm:cxn modelId="{4B958049-F439-4878-95AF-8BE167379E2A}" type="presParOf" srcId="{A512E4ED-7F64-4583-872E-D2AB96ECEA95}" destId="{04173885-AAF7-4461-9D4A-9E5B4048ABD1}" srcOrd="0" destOrd="0" presId="urn:microsoft.com/office/officeart/2008/layout/LinedList"/>
    <dgm:cxn modelId="{0B31595E-DFD6-4075-B379-8A84560FF93E}" type="presParOf" srcId="{A512E4ED-7F64-4583-872E-D2AB96ECEA95}" destId="{79C86A4E-2E6A-48FE-B3A0-DCFE291FF4E9}" srcOrd="1" destOrd="0" presId="urn:microsoft.com/office/officeart/2008/layout/LinedList"/>
    <dgm:cxn modelId="{CC8BBB38-DE5F-4EDE-8747-D51FAA79D032}" type="presParOf" srcId="{C84BD9B9-7CB7-472E-9625-3911521BCDD1}" destId="{7A356F57-CA1B-4015-A9B0-79905ADD6046}" srcOrd="4" destOrd="0" presId="urn:microsoft.com/office/officeart/2008/layout/LinedList"/>
    <dgm:cxn modelId="{C382B131-9CDC-483A-A9B5-C32D8158342B}" type="presParOf" srcId="{C84BD9B9-7CB7-472E-9625-3911521BCDD1}" destId="{7255FA70-BD69-43DD-AA69-F31119E79BD0}" srcOrd="5" destOrd="0" presId="urn:microsoft.com/office/officeart/2008/layout/LinedList"/>
    <dgm:cxn modelId="{72AC5540-9CDF-4214-8749-5965EA6B42A6}" type="presParOf" srcId="{7255FA70-BD69-43DD-AA69-F31119E79BD0}" destId="{14BEF05A-2905-4A18-A78C-127C711B1CDE}" srcOrd="0" destOrd="0" presId="urn:microsoft.com/office/officeart/2008/layout/LinedList"/>
    <dgm:cxn modelId="{1FF9E31E-8BC0-41CC-919D-B37B9D399436}" type="presParOf" srcId="{7255FA70-BD69-43DD-AA69-F31119E79BD0}" destId="{CDAECFCC-3608-456B-AC65-6057BB742348}" srcOrd="1" destOrd="0" presId="urn:microsoft.com/office/officeart/2008/layout/LinedList"/>
    <dgm:cxn modelId="{C5C24E94-1C71-4435-89D0-5947C3A8BEA2}" type="presParOf" srcId="{C84BD9B9-7CB7-472E-9625-3911521BCDD1}" destId="{D12DBBDA-982E-4621-8A6B-1BFF79E5AAB2}" srcOrd="6" destOrd="0" presId="urn:microsoft.com/office/officeart/2008/layout/LinedList"/>
    <dgm:cxn modelId="{C5917564-850F-489F-A53E-021C5964D578}" type="presParOf" srcId="{C84BD9B9-7CB7-472E-9625-3911521BCDD1}" destId="{E5E0B786-5226-4AB9-9273-7F820EC11D05}" srcOrd="7" destOrd="0" presId="urn:microsoft.com/office/officeart/2008/layout/LinedList"/>
    <dgm:cxn modelId="{655B4C1A-20F0-41A5-A905-75557B9F8D23}" type="presParOf" srcId="{E5E0B786-5226-4AB9-9273-7F820EC11D05}" destId="{9090AA38-4DFB-43F3-82A5-A69AB3E44394}" srcOrd="0" destOrd="0" presId="urn:microsoft.com/office/officeart/2008/layout/LinedList"/>
    <dgm:cxn modelId="{1AC6BA2D-6BBC-45E3-9DE5-9BBB48488C33}" type="presParOf" srcId="{E5E0B786-5226-4AB9-9273-7F820EC11D05}" destId="{F3AA7866-2ABF-4B01-840B-3762FE43627D}" srcOrd="1" destOrd="0" presId="urn:microsoft.com/office/officeart/2008/layout/LinedList"/>
    <dgm:cxn modelId="{6E6344F3-7A72-4B16-9F99-3CEA95B15A5C}" type="presParOf" srcId="{C84BD9B9-7CB7-472E-9625-3911521BCDD1}" destId="{511819EA-DFFB-4F53-9E10-2597C86BE0EE}" srcOrd="8" destOrd="0" presId="urn:microsoft.com/office/officeart/2008/layout/LinedList"/>
    <dgm:cxn modelId="{B754C42C-ED2F-43DF-8E73-CBABA19C9798}" type="presParOf" srcId="{C84BD9B9-7CB7-472E-9625-3911521BCDD1}" destId="{B1664CDD-869A-4BE5-8686-C3DF7E070BFA}" srcOrd="9" destOrd="0" presId="urn:microsoft.com/office/officeart/2008/layout/LinedList"/>
    <dgm:cxn modelId="{AD3E799F-0BDC-4A4F-9CFB-46B5EA484B0F}" type="presParOf" srcId="{B1664CDD-869A-4BE5-8686-C3DF7E070BFA}" destId="{AFF6BF14-2184-4C11-BF93-A79D0ECC4B66}" srcOrd="0" destOrd="0" presId="urn:microsoft.com/office/officeart/2008/layout/LinedList"/>
    <dgm:cxn modelId="{16F33EC9-9285-412D-953E-0A9F23FEC06E}" type="presParOf" srcId="{B1664CDD-869A-4BE5-8686-C3DF7E070BFA}" destId="{895682D5-6F4C-42FD-BCCB-001045E549C0}" srcOrd="1" destOrd="0" presId="urn:microsoft.com/office/officeart/2008/layout/LinedList"/>
    <dgm:cxn modelId="{A651421A-8F59-465A-A4BB-B9645323A15B}" type="presParOf" srcId="{C84BD9B9-7CB7-472E-9625-3911521BCDD1}" destId="{0F195B59-D639-4B0D-9851-32EEA712692C}" srcOrd="10" destOrd="0" presId="urn:microsoft.com/office/officeart/2008/layout/LinedList"/>
    <dgm:cxn modelId="{E67D5438-845C-4C4C-9B93-8560B62696BC}" type="presParOf" srcId="{C84BD9B9-7CB7-472E-9625-3911521BCDD1}" destId="{20BE9656-D63E-4D46-A913-80721E0DFB7E}" srcOrd="11" destOrd="0" presId="urn:microsoft.com/office/officeart/2008/layout/LinedList"/>
    <dgm:cxn modelId="{FBF933C7-CC9E-48CD-9CCC-02FFC3B0F2B8}" type="presParOf" srcId="{20BE9656-D63E-4D46-A913-80721E0DFB7E}" destId="{4CB22818-E36D-4F13-8972-CE99E94774CD}" srcOrd="0" destOrd="0" presId="urn:microsoft.com/office/officeart/2008/layout/LinedList"/>
    <dgm:cxn modelId="{41D4255C-6003-4375-A42F-E0DF8053262A}" type="presParOf" srcId="{20BE9656-D63E-4D46-A913-80721E0DFB7E}" destId="{5ACC0C2C-C940-4870-BC49-2CBDDAFF2D1F}" srcOrd="1" destOrd="0" presId="urn:microsoft.com/office/officeart/2008/layout/LinedList"/>
    <dgm:cxn modelId="{45967C18-ACB9-42BE-BF62-BEDE585952A4}" type="presParOf" srcId="{C84BD9B9-7CB7-472E-9625-3911521BCDD1}" destId="{94EF4BB7-B40F-446A-886B-59F496CD268A}" srcOrd="12" destOrd="0" presId="urn:microsoft.com/office/officeart/2008/layout/LinedList"/>
    <dgm:cxn modelId="{EDD3B124-6294-4105-A7A8-A5B08E9924B7}" type="presParOf" srcId="{C84BD9B9-7CB7-472E-9625-3911521BCDD1}" destId="{9201FBC2-1EA9-448C-8622-361E741548BC}" srcOrd="13" destOrd="0" presId="urn:microsoft.com/office/officeart/2008/layout/LinedList"/>
    <dgm:cxn modelId="{FB5D0900-923B-4004-BC01-B6B70D78CE40}" type="presParOf" srcId="{9201FBC2-1EA9-448C-8622-361E741548BC}" destId="{8FE348FB-63FA-4DF2-841A-55EDA1EC6053}" srcOrd="0" destOrd="0" presId="urn:microsoft.com/office/officeart/2008/layout/LinedList"/>
    <dgm:cxn modelId="{750AE882-9E4B-4130-83A9-B3F9BB05E0FB}" type="presParOf" srcId="{9201FBC2-1EA9-448C-8622-361E741548BC}" destId="{D55D7369-4EF5-42E8-A35E-4EFE928672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385929-23E2-4302-8828-AADC36CA327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7114D54-9E66-4453-A12E-3964D28D29C3}">
      <dgm:prSet/>
      <dgm:spPr/>
      <dgm:t>
        <a:bodyPr/>
        <a:lstStyle/>
        <a:p>
          <a:pPr>
            <a:lnSpc>
              <a:spcPct val="100000"/>
            </a:lnSpc>
            <a:defRPr cap="all"/>
          </a:pPr>
          <a:r>
            <a:rPr lang="en-GB"/>
            <a:t>Metric Name And Tags</a:t>
          </a:r>
          <a:endParaRPr lang="en-US"/>
        </a:p>
      </dgm:t>
    </dgm:pt>
    <dgm:pt modelId="{257C54BD-D749-48E3-B55A-138D57F20E61}" type="parTrans" cxnId="{33A66AD1-D86C-4D8C-B88C-CC789E5D14A1}">
      <dgm:prSet/>
      <dgm:spPr/>
      <dgm:t>
        <a:bodyPr/>
        <a:lstStyle/>
        <a:p>
          <a:endParaRPr lang="en-US"/>
        </a:p>
      </dgm:t>
    </dgm:pt>
    <dgm:pt modelId="{29365958-71A6-4642-AFC6-5A005DE16C30}" type="sibTrans" cxnId="{33A66AD1-D86C-4D8C-B88C-CC789E5D14A1}">
      <dgm:prSet/>
      <dgm:spPr/>
      <dgm:t>
        <a:bodyPr/>
        <a:lstStyle/>
        <a:p>
          <a:endParaRPr lang="en-US"/>
        </a:p>
      </dgm:t>
    </dgm:pt>
    <dgm:pt modelId="{C5DFF417-8D51-4955-830F-EB35C5B5823C}">
      <dgm:prSet/>
      <dgm:spPr/>
      <dgm:t>
        <a:bodyPr/>
        <a:lstStyle/>
        <a:p>
          <a:pPr>
            <a:lnSpc>
              <a:spcPct val="100000"/>
            </a:lnSpc>
            <a:defRPr cap="all"/>
          </a:pPr>
          <a:r>
            <a:rPr lang="en-GB"/>
            <a:t>Time Range</a:t>
          </a:r>
          <a:endParaRPr lang="en-US"/>
        </a:p>
      </dgm:t>
    </dgm:pt>
    <dgm:pt modelId="{64F55C3D-967C-45F5-9DF8-4C1210887109}" type="parTrans" cxnId="{8239541E-823D-4F62-BD84-813AC78917A6}">
      <dgm:prSet/>
      <dgm:spPr/>
      <dgm:t>
        <a:bodyPr/>
        <a:lstStyle/>
        <a:p>
          <a:endParaRPr lang="en-US"/>
        </a:p>
      </dgm:t>
    </dgm:pt>
    <dgm:pt modelId="{31A66452-3E8B-4DA6-81E2-60504F9A4F46}" type="sibTrans" cxnId="{8239541E-823D-4F62-BD84-813AC78917A6}">
      <dgm:prSet/>
      <dgm:spPr/>
      <dgm:t>
        <a:bodyPr/>
        <a:lstStyle/>
        <a:p>
          <a:endParaRPr lang="en-US"/>
        </a:p>
      </dgm:t>
    </dgm:pt>
    <dgm:pt modelId="{E1475A9C-5C96-48CC-BFDE-D91BA4A9BAAB}">
      <dgm:prSet/>
      <dgm:spPr/>
      <dgm:t>
        <a:bodyPr/>
        <a:lstStyle/>
        <a:p>
          <a:pPr>
            <a:lnSpc>
              <a:spcPct val="100000"/>
            </a:lnSpc>
            <a:defRPr cap="all"/>
          </a:pPr>
          <a:r>
            <a:rPr lang="en-GB"/>
            <a:t>Aggregation</a:t>
          </a:r>
          <a:endParaRPr lang="en-US"/>
        </a:p>
      </dgm:t>
    </dgm:pt>
    <dgm:pt modelId="{67D9B648-8E77-4017-A053-4C8C23C7B687}" type="parTrans" cxnId="{9E906D94-6AAB-48CC-9643-E1012F53EE7B}">
      <dgm:prSet/>
      <dgm:spPr/>
      <dgm:t>
        <a:bodyPr/>
        <a:lstStyle/>
        <a:p>
          <a:endParaRPr lang="en-US"/>
        </a:p>
      </dgm:t>
    </dgm:pt>
    <dgm:pt modelId="{AF1A91BD-3CE8-4F20-868C-1FA723DD2502}" type="sibTrans" cxnId="{9E906D94-6AAB-48CC-9643-E1012F53EE7B}">
      <dgm:prSet/>
      <dgm:spPr/>
      <dgm:t>
        <a:bodyPr/>
        <a:lstStyle/>
        <a:p>
          <a:endParaRPr lang="en-US"/>
        </a:p>
      </dgm:t>
    </dgm:pt>
    <dgm:pt modelId="{0AAF6C31-3A11-4737-A2B7-7AC2A8E3E766}">
      <dgm:prSet/>
      <dgm:spPr/>
      <dgm:t>
        <a:bodyPr/>
        <a:lstStyle/>
        <a:p>
          <a:pPr>
            <a:lnSpc>
              <a:spcPct val="100000"/>
            </a:lnSpc>
            <a:defRPr cap="all"/>
          </a:pPr>
          <a:r>
            <a:rPr lang="en-GB"/>
            <a:t>Down-sampling</a:t>
          </a:r>
          <a:endParaRPr lang="en-US"/>
        </a:p>
      </dgm:t>
    </dgm:pt>
    <dgm:pt modelId="{13C091C2-00F9-4D2F-B6EB-DA134D2C9545}" type="parTrans" cxnId="{C4916212-DD1B-4D41-9C39-BEB9318D480F}">
      <dgm:prSet/>
      <dgm:spPr/>
      <dgm:t>
        <a:bodyPr/>
        <a:lstStyle/>
        <a:p>
          <a:endParaRPr lang="en-US"/>
        </a:p>
      </dgm:t>
    </dgm:pt>
    <dgm:pt modelId="{284E82F2-5C29-4C80-B47C-FBAE157FD34E}" type="sibTrans" cxnId="{C4916212-DD1B-4D41-9C39-BEB9318D480F}">
      <dgm:prSet/>
      <dgm:spPr/>
      <dgm:t>
        <a:bodyPr/>
        <a:lstStyle/>
        <a:p>
          <a:endParaRPr lang="en-US"/>
        </a:p>
      </dgm:t>
    </dgm:pt>
    <dgm:pt modelId="{22B52DED-8E13-4C28-9372-43BA7AE8791A}">
      <dgm:prSet/>
      <dgm:spPr/>
      <dgm:t>
        <a:bodyPr/>
        <a:lstStyle/>
        <a:p>
          <a:pPr>
            <a:lnSpc>
              <a:spcPct val="100000"/>
            </a:lnSpc>
            <a:defRPr cap="all"/>
          </a:pPr>
          <a:r>
            <a:rPr lang="en-GB"/>
            <a:t>Rate Option</a:t>
          </a:r>
          <a:endParaRPr lang="en-US"/>
        </a:p>
      </dgm:t>
    </dgm:pt>
    <dgm:pt modelId="{8029BABA-489B-4102-9318-848810A52917}" type="parTrans" cxnId="{FDB60BCF-F25C-4F75-8369-FA6898F12897}">
      <dgm:prSet/>
      <dgm:spPr/>
      <dgm:t>
        <a:bodyPr/>
        <a:lstStyle/>
        <a:p>
          <a:endParaRPr lang="en-US"/>
        </a:p>
      </dgm:t>
    </dgm:pt>
    <dgm:pt modelId="{F569BC28-764F-4717-AFC3-8DF46E8CCDB2}" type="sibTrans" cxnId="{FDB60BCF-F25C-4F75-8369-FA6898F12897}">
      <dgm:prSet/>
      <dgm:spPr/>
      <dgm:t>
        <a:bodyPr/>
        <a:lstStyle/>
        <a:p>
          <a:endParaRPr lang="en-US"/>
        </a:p>
      </dgm:t>
    </dgm:pt>
    <dgm:pt modelId="{430A0AB5-E795-4A0D-A571-C099021CB14B}">
      <dgm:prSet/>
      <dgm:spPr/>
      <dgm:t>
        <a:bodyPr/>
        <a:lstStyle/>
        <a:p>
          <a:pPr>
            <a:lnSpc>
              <a:spcPct val="100000"/>
            </a:lnSpc>
            <a:defRPr cap="all"/>
          </a:pPr>
          <a:r>
            <a:rPr lang="en-GB"/>
            <a:t>Filters	</a:t>
          </a:r>
          <a:endParaRPr lang="en-US"/>
        </a:p>
      </dgm:t>
    </dgm:pt>
    <dgm:pt modelId="{D2E6E2F8-5B2F-4E99-A037-7DC9100F696E}" type="parTrans" cxnId="{4518ECAE-A2A7-4723-979F-FFC80D73621A}">
      <dgm:prSet/>
      <dgm:spPr/>
      <dgm:t>
        <a:bodyPr/>
        <a:lstStyle/>
        <a:p>
          <a:endParaRPr lang="en-US"/>
        </a:p>
      </dgm:t>
    </dgm:pt>
    <dgm:pt modelId="{DD46E16F-F4B7-4122-9D79-9D772752EC63}" type="sibTrans" cxnId="{4518ECAE-A2A7-4723-979F-FFC80D73621A}">
      <dgm:prSet/>
      <dgm:spPr/>
      <dgm:t>
        <a:bodyPr/>
        <a:lstStyle/>
        <a:p>
          <a:endParaRPr lang="en-US"/>
        </a:p>
      </dgm:t>
    </dgm:pt>
    <dgm:pt modelId="{50943446-D76B-4C31-B01D-9F1DBD894D4F}" type="pres">
      <dgm:prSet presAssocID="{7B385929-23E2-4302-8828-AADC36CA327C}" presName="root" presStyleCnt="0">
        <dgm:presLayoutVars>
          <dgm:dir/>
          <dgm:resizeHandles val="exact"/>
        </dgm:presLayoutVars>
      </dgm:prSet>
      <dgm:spPr/>
    </dgm:pt>
    <dgm:pt modelId="{CD52219A-610B-43D3-AFC9-6AB92302ACFB}" type="pres">
      <dgm:prSet presAssocID="{C7114D54-9E66-4453-A12E-3964D28D29C3}" presName="compNode" presStyleCnt="0"/>
      <dgm:spPr/>
    </dgm:pt>
    <dgm:pt modelId="{64CC8241-F78F-4E66-A02C-44EF163B4B16}" type="pres">
      <dgm:prSet presAssocID="{C7114D54-9E66-4453-A12E-3964D28D29C3}" presName="iconBgRect" presStyleLbl="bgShp" presStyleIdx="0" presStyleCnt="6"/>
      <dgm:spPr/>
    </dgm:pt>
    <dgm:pt modelId="{25C23DFC-A732-4F96-AC79-B87ABE9ED188}" type="pres">
      <dgm:prSet presAssocID="{C7114D54-9E66-4453-A12E-3964D28D29C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mark"/>
        </a:ext>
      </dgm:extLst>
    </dgm:pt>
    <dgm:pt modelId="{5AC9429C-61F7-4FEA-8EFD-42BB67839559}" type="pres">
      <dgm:prSet presAssocID="{C7114D54-9E66-4453-A12E-3964D28D29C3}" presName="spaceRect" presStyleCnt="0"/>
      <dgm:spPr/>
    </dgm:pt>
    <dgm:pt modelId="{87488228-E841-47C1-9231-DFC1727ED0CB}" type="pres">
      <dgm:prSet presAssocID="{C7114D54-9E66-4453-A12E-3964D28D29C3}" presName="textRect" presStyleLbl="revTx" presStyleIdx="0" presStyleCnt="6">
        <dgm:presLayoutVars>
          <dgm:chMax val="1"/>
          <dgm:chPref val="1"/>
        </dgm:presLayoutVars>
      </dgm:prSet>
      <dgm:spPr/>
    </dgm:pt>
    <dgm:pt modelId="{EF003471-6095-4EBF-8DAC-E5D4B5144910}" type="pres">
      <dgm:prSet presAssocID="{29365958-71A6-4642-AFC6-5A005DE16C30}" presName="sibTrans" presStyleCnt="0"/>
      <dgm:spPr/>
    </dgm:pt>
    <dgm:pt modelId="{0DD6E5FB-C3F2-499D-B173-310CCF48D613}" type="pres">
      <dgm:prSet presAssocID="{C5DFF417-8D51-4955-830F-EB35C5B5823C}" presName="compNode" presStyleCnt="0"/>
      <dgm:spPr/>
    </dgm:pt>
    <dgm:pt modelId="{AF43EF5C-B250-40DB-A199-E76267B1007E}" type="pres">
      <dgm:prSet presAssocID="{C5DFF417-8D51-4955-830F-EB35C5B5823C}" presName="iconBgRect" presStyleLbl="bgShp" presStyleIdx="1" presStyleCnt="6"/>
      <dgm:spPr/>
    </dgm:pt>
    <dgm:pt modelId="{3C71962C-2CE8-4A84-9950-B040C771BE93}" type="pres">
      <dgm:prSet presAssocID="{C5DFF417-8D51-4955-830F-EB35C5B5823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D59A62B7-CEA5-4525-A564-9C68FB49AF7E}" type="pres">
      <dgm:prSet presAssocID="{C5DFF417-8D51-4955-830F-EB35C5B5823C}" presName="spaceRect" presStyleCnt="0"/>
      <dgm:spPr/>
    </dgm:pt>
    <dgm:pt modelId="{7F9A77B7-BF62-4237-ABF6-B60FB84E03F7}" type="pres">
      <dgm:prSet presAssocID="{C5DFF417-8D51-4955-830F-EB35C5B5823C}" presName="textRect" presStyleLbl="revTx" presStyleIdx="1" presStyleCnt="6">
        <dgm:presLayoutVars>
          <dgm:chMax val="1"/>
          <dgm:chPref val="1"/>
        </dgm:presLayoutVars>
      </dgm:prSet>
      <dgm:spPr/>
    </dgm:pt>
    <dgm:pt modelId="{0CB82F56-FBE2-41E9-8BF3-CFFB4D5CC856}" type="pres">
      <dgm:prSet presAssocID="{31A66452-3E8B-4DA6-81E2-60504F9A4F46}" presName="sibTrans" presStyleCnt="0"/>
      <dgm:spPr/>
    </dgm:pt>
    <dgm:pt modelId="{293F4265-8860-4CE2-BC30-0AA843CF5929}" type="pres">
      <dgm:prSet presAssocID="{E1475A9C-5C96-48CC-BFDE-D91BA4A9BAAB}" presName="compNode" presStyleCnt="0"/>
      <dgm:spPr/>
    </dgm:pt>
    <dgm:pt modelId="{AEA01A5C-5C7A-418F-AA99-12D1DC995AE7}" type="pres">
      <dgm:prSet presAssocID="{E1475A9C-5C96-48CC-BFDE-D91BA4A9BAAB}" presName="iconBgRect" presStyleLbl="bgShp" presStyleIdx="2" presStyleCnt="6"/>
      <dgm:spPr/>
    </dgm:pt>
    <dgm:pt modelId="{04FD5A79-E720-4742-8EE6-466308095C24}" type="pres">
      <dgm:prSet presAssocID="{E1475A9C-5C96-48CC-BFDE-D91BA4A9BAA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C00E8014-7E22-409C-AA65-95D53171CD35}" type="pres">
      <dgm:prSet presAssocID="{E1475A9C-5C96-48CC-BFDE-D91BA4A9BAAB}" presName="spaceRect" presStyleCnt="0"/>
      <dgm:spPr/>
    </dgm:pt>
    <dgm:pt modelId="{3806383E-E940-410A-84DD-E1218C78FA82}" type="pres">
      <dgm:prSet presAssocID="{E1475A9C-5C96-48CC-BFDE-D91BA4A9BAAB}" presName="textRect" presStyleLbl="revTx" presStyleIdx="2" presStyleCnt="6">
        <dgm:presLayoutVars>
          <dgm:chMax val="1"/>
          <dgm:chPref val="1"/>
        </dgm:presLayoutVars>
      </dgm:prSet>
      <dgm:spPr/>
    </dgm:pt>
    <dgm:pt modelId="{0C73491D-2121-44D0-BC48-8B6AFFC5B6F5}" type="pres">
      <dgm:prSet presAssocID="{AF1A91BD-3CE8-4F20-868C-1FA723DD2502}" presName="sibTrans" presStyleCnt="0"/>
      <dgm:spPr/>
    </dgm:pt>
    <dgm:pt modelId="{3A878601-069E-4760-8BF1-C1F5A00EA3EC}" type="pres">
      <dgm:prSet presAssocID="{0AAF6C31-3A11-4737-A2B7-7AC2A8E3E766}" presName="compNode" presStyleCnt="0"/>
      <dgm:spPr/>
    </dgm:pt>
    <dgm:pt modelId="{0B29F5AA-5C78-4503-8741-0A5CC7018A95}" type="pres">
      <dgm:prSet presAssocID="{0AAF6C31-3A11-4737-A2B7-7AC2A8E3E766}" presName="iconBgRect" presStyleLbl="bgShp" presStyleIdx="3" presStyleCnt="6" custAng="4060807"/>
      <dgm:spPr/>
    </dgm:pt>
    <dgm:pt modelId="{AC2223E6-FAAB-4543-ACC2-9E1248CA26D0}" type="pres">
      <dgm:prSet presAssocID="{0AAF6C31-3A11-4737-A2B7-7AC2A8E3E766}" presName="iconRect" presStyleLbl="node1" presStyleIdx="3" presStyleCnt="6" custAng="108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ject"/>
        </a:ext>
      </dgm:extLst>
    </dgm:pt>
    <dgm:pt modelId="{76DBD4D7-DBEF-4215-8877-E1462ABB2C6A}" type="pres">
      <dgm:prSet presAssocID="{0AAF6C31-3A11-4737-A2B7-7AC2A8E3E766}" presName="spaceRect" presStyleCnt="0"/>
      <dgm:spPr/>
    </dgm:pt>
    <dgm:pt modelId="{1CE2959A-4B03-4075-9597-E224E455BF71}" type="pres">
      <dgm:prSet presAssocID="{0AAF6C31-3A11-4737-A2B7-7AC2A8E3E766}" presName="textRect" presStyleLbl="revTx" presStyleIdx="3" presStyleCnt="6">
        <dgm:presLayoutVars>
          <dgm:chMax val="1"/>
          <dgm:chPref val="1"/>
        </dgm:presLayoutVars>
      </dgm:prSet>
      <dgm:spPr/>
    </dgm:pt>
    <dgm:pt modelId="{E21A5E29-74A7-41DC-BC28-F68506C18C56}" type="pres">
      <dgm:prSet presAssocID="{284E82F2-5C29-4C80-B47C-FBAE157FD34E}" presName="sibTrans" presStyleCnt="0"/>
      <dgm:spPr/>
    </dgm:pt>
    <dgm:pt modelId="{99AA26FF-5769-4D49-BF98-22CA899C0196}" type="pres">
      <dgm:prSet presAssocID="{22B52DED-8E13-4C28-9372-43BA7AE8791A}" presName="compNode" presStyleCnt="0"/>
      <dgm:spPr/>
    </dgm:pt>
    <dgm:pt modelId="{F9E5EA31-095D-4670-8D5D-79A836A3F42D}" type="pres">
      <dgm:prSet presAssocID="{22B52DED-8E13-4C28-9372-43BA7AE8791A}" presName="iconBgRect" presStyleLbl="bgShp" presStyleIdx="4" presStyleCnt="6"/>
      <dgm:spPr/>
    </dgm:pt>
    <dgm:pt modelId="{4B35DABB-4339-4A3A-91B2-93C7E1165044}" type="pres">
      <dgm:prSet presAssocID="{22B52DED-8E13-4C28-9372-43BA7AE8791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1239EAA4-6BD4-4112-9151-862A42FB7FDF}" type="pres">
      <dgm:prSet presAssocID="{22B52DED-8E13-4C28-9372-43BA7AE8791A}" presName="spaceRect" presStyleCnt="0"/>
      <dgm:spPr/>
    </dgm:pt>
    <dgm:pt modelId="{77CE1899-EA83-45FC-9C81-8A184F4A590A}" type="pres">
      <dgm:prSet presAssocID="{22B52DED-8E13-4C28-9372-43BA7AE8791A}" presName="textRect" presStyleLbl="revTx" presStyleIdx="4" presStyleCnt="6">
        <dgm:presLayoutVars>
          <dgm:chMax val="1"/>
          <dgm:chPref val="1"/>
        </dgm:presLayoutVars>
      </dgm:prSet>
      <dgm:spPr/>
    </dgm:pt>
    <dgm:pt modelId="{922F0390-62AD-46AC-9F11-14CA1C57D3F3}" type="pres">
      <dgm:prSet presAssocID="{F569BC28-764F-4717-AFC3-8DF46E8CCDB2}" presName="sibTrans" presStyleCnt="0"/>
      <dgm:spPr/>
    </dgm:pt>
    <dgm:pt modelId="{94B1DCDD-99B1-47FE-8626-8E1E21E8DFEC}" type="pres">
      <dgm:prSet presAssocID="{430A0AB5-E795-4A0D-A571-C099021CB14B}" presName="compNode" presStyleCnt="0"/>
      <dgm:spPr/>
    </dgm:pt>
    <dgm:pt modelId="{B1368626-1F6D-4E91-9A45-3610F190C134}" type="pres">
      <dgm:prSet presAssocID="{430A0AB5-E795-4A0D-A571-C099021CB14B}" presName="iconBgRect" presStyleLbl="bgShp" presStyleIdx="5" presStyleCnt="6"/>
      <dgm:spPr/>
    </dgm:pt>
    <dgm:pt modelId="{6011EBDA-B9C0-4FEA-A646-90F34152CDFA}" type="pres">
      <dgm:prSet presAssocID="{430A0AB5-E795-4A0D-A571-C099021CB14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lter"/>
        </a:ext>
      </dgm:extLst>
    </dgm:pt>
    <dgm:pt modelId="{F1341CD2-C35A-4559-A8A4-1A9A24FBD6A1}" type="pres">
      <dgm:prSet presAssocID="{430A0AB5-E795-4A0D-A571-C099021CB14B}" presName="spaceRect" presStyleCnt="0"/>
      <dgm:spPr/>
    </dgm:pt>
    <dgm:pt modelId="{7D1F2D55-1319-4A62-9952-D4D4808BC067}" type="pres">
      <dgm:prSet presAssocID="{430A0AB5-E795-4A0D-A571-C099021CB14B}" presName="textRect" presStyleLbl="revTx" presStyleIdx="5" presStyleCnt="6">
        <dgm:presLayoutVars>
          <dgm:chMax val="1"/>
          <dgm:chPref val="1"/>
        </dgm:presLayoutVars>
      </dgm:prSet>
      <dgm:spPr/>
    </dgm:pt>
  </dgm:ptLst>
  <dgm:cxnLst>
    <dgm:cxn modelId="{14AD8200-23BF-4E66-89B7-0D544E054E4E}" type="presOf" srcId="{430A0AB5-E795-4A0D-A571-C099021CB14B}" destId="{7D1F2D55-1319-4A62-9952-D4D4808BC067}" srcOrd="0" destOrd="0" presId="urn:microsoft.com/office/officeart/2018/5/layout/IconCircleLabelList"/>
    <dgm:cxn modelId="{60642208-45E8-49FB-9BA2-109E14F9E99A}" type="presOf" srcId="{C7114D54-9E66-4453-A12E-3964D28D29C3}" destId="{87488228-E841-47C1-9231-DFC1727ED0CB}" srcOrd="0" destOrd="0" presId="urn:microsoft.com/office/officeart/2018/5/layout/IconCircleLabelList"/>
    <dgm:cxn modelId="{19B6AC0B-D573-4731-A0B8-7CE74B8D6314}" type="presOf" srcId="{7B385929-23E2-4302-8828-AADC36CA327C}" destId="{50943446-D76B-4C31-B01D-9F1DBD894D4F}" srcOrd="0" destOrd="0" presId="urn:microsoft.com/office/officeart/2018/5/layout/IconCircleLabelList"/>
    <dgm:cxn modelId="{C4916212-DD1B-4D41-9C39-BEB9318D480F}" srcId="{7B385929-23E2-4302-8828-AADC36CA327C}" destId="{0AAF6C31-3A11-4737-A2B7-7AC2A8E3E766}" srcOrd="3" destOrd="0" parTransId="{13C091C2-00F9-4D2F-B6EB-DA134D2C9545}" sibTransId="{284E82F2-5C29-4C80-B47C-FBAE157FD34E}"/>
    <dgm:cxn modelId="{E65F9A1B-3ED7-4A8E-A3B0-6759186CA812}" type="presOf" srcId="{C5DFF417-8D51-4955-830F-EB35C5B5823C}" destId="{7F9A77B7-BF62-4237-ABF6-B60FB84E03F7}" srcOrd="0" destOrd="0" presId="urn:microsoft.com/office/officeart/2018/5/layout/IconCircleLabelList"/>
    <dgm:cxn modelId="{8239541E-823D-4F62-BD84-813AC78917A6}" srcId="{7B385929-23E2-4302-8828-AADC36CA327C}" destId="{C5DFF417-8D51-4955-830F-EB35C5B5823C}" srcOrd="1" destOrd="0" parTransId="{64F55C3D-967C-45F5-9DF8-4C1210887109}" sibTransId="{31A66452-3E8B-4DA6-81E2-60504F9A4F46}"/>
    <dgm:cxn modelId="{F0E5CD4C-C3B8-404D-ADE7-3857198452FB}" type="presOf" srcId="{0AAF6C31-3A11-4737-A2B7-7AC2A8E3E766}" destId="{1CE2959A-4B03-4075-9597-E224E455BF71}" srcOrd="0" destOrd="0" presId="urn:microsoft.com/office/officeart/2018/5/layout/IconCircleLabelList"/>
    <dgm:cxn modelId="{9E906D94-6AAB-48CC-9643-E1012F53EE7B}" srcId="{7B385929-23E2-4302-8828-AADC36CA327C}" destId="{E1475A9C-5C96-48CC-BFDE-D91BA4A9BAAB}" srcOrd="2" destOrd="0" parTransId="{67D9B648-8E77-4017-A053-4C8C23C7B687}" sibTransId="{AF1A91BD-3CE8-4F20-868C-1FA723DD2502}"/>
    <dgm:cxn modelId="{4518ECAE-A2A7-4723-979F-FFC80D73621A}" srcId="{7B385929-23E2-4302-8828-AADC36CA327C}" destId="{430A0AB5-E795-4A0D-A571-C099021CB14B}" srcOrd="5" destOrd="0" parTransId="{D2E6E2F8-5B2F-4E99-A037-7DC9100F696E}" sibTransId="{DD46E16F-F4B7-4122-9D79-9D772752EC63}"/>
    <dgm:cxn modelId="{FDB60BCF-F25C-4F75-8369-FA6898F12897}" srcId="{7B385929-23E2-4302-8828-AADC36CA327C}" destId="{22B52DED-8E13-4C28-9372-43BA7AE8791A}" srcOrd="4" destOrd="0" parTransId="{8029BABA-489B-4102-9318-848810A52917}" sibTransId="{F569BC28-764F-4717-AFC3-8DF46E8CCDB2}"/>
    <dgm:cxn modelId="{F34D76CF-E348-4FD6-B4F8-E3953615CA0E}" type="presOf" srcId="{E1475A9C-5C96-48CC-BFDE-D91BA4A9BAAB}" destId="{3806383E-E940-410A-84DD-E1218C78FA82}" srcOrd="0" destOrd="0" presId="urn:microsoft.com/office/officeart/2018/5/layout/IconCircleLabelList"/>
    <dgm:cxn modelId="{33A66AD1-D86C-4D8C-B88C-CC789E5D14A1}" srcId="{7B385929-23E2-4302-8828-AADC36CA327C}" destId="{C7114D54-9E66-4453-A12E-3964D28D29C3}" srcOrd="0" destOrd="0" parTransId="{257C54BD-D749-48E3-B55A-138D57F20E61}" sibTransId="{29365958-71A6-4642-AFC6-5A005DE16C30}"/>
    <dgm:cxn modelId="{5B39FCF0-FB63-47DA-8254-82A96187D632}" type="presOf" srcId="{22B52DED-8E13-4C28-9372-43BA7AE8791A}" destId="{77CE1899-EA83-45FC-9C81-8A184F4A590A}" srcOrd="0" destOrd="0" presId="urn:microsoft.com/office/officeart/2018/5/layout/IconCircleLabelList"/>
    <dgm:cxn modelId="{950ADCBB-D2A2-4703-8F5A-6285B14799EF}" type="presParOf" srcId="{50943446-D76B-4C31-B01D-9F1DBD894D4F}" destId="{CD52219A-610B-43D3-AFC9-6AB92302ACFB}" srcOrd="0" destOrd="0" presId="urn:microsoft.com/office/officeart/2018/5/layout/IconCircleLabelList"/>
    <dgm:cxn modelId="{2C75660C-0E78-4B97-A96A-3CF380663DE5}" type="presParOf" srcId="{CD52219A-610B-43D3-AFC9-6AB92302ACFB}" destId="{64CC8241-F78F-4E66-A02C-44EF163B4B16}" srcOrd="0" destOrd="0" presId="urn:microsoft.com/office/officeart/2018/5/layout/IconCircleLabelList"/>
    <dgm:cxn modelId="{05B8832A-D14F-4F20-9141-57379C896C37}" type="presParOf" srcId="{CD52219A-610B-43D3-AFC9-6AB92302ACFB}" destId="{25C23DFC-A732-4F96-AC79-B87ABE9ED188}" srcOrd="1" destOrd="0" presId="urn:microsoft.com/office/officeart/2018/5/layout/IconCircleLabelList"/>
    <dgm:cxn modelId="{608E17B2-EA42-49E0-AB4A-D2C9B7E58A7A}" type="presParOf" srcId="{CD52219A-610B-43D3-AFC9-6AB92302ACFB}" destId="{5AC9429C-61F7-4FEA-8EFD-42BB67839559}" srcOrd="2" destOrd="0" presId="urn:microsoft.com/office/officeart/2018/5/layout/IconCircleLabelList"/>
    <dgm:cxn modelId="{B04E9E97-13C0-4425-ABC6-F835EAF62B98}" type="presParOf" srcId="{CD52219A-610B-43D3-AFC9-6AB92302ACFB}" destId="{87488228-E841-47C1-9231-DFC1727ED0CB}" srcOrd="3" destOrd="0" presId="urn:microsoft.com/office/officeart/2018/5/layout/IconCircleLabelList"/>
    <dgm:cxn modelId="{9774DF7E-3DF4-46B2-BE50-E6B4B383F3D3}" type="presParOf" srcId="{50943446-D76B-4C31-B01D-9F1DBD894D4F}" destId="{EF003471-6095-4EBF-8DAC-E5D4B5144910}" srcOrd="1" destOrd="0" presId="urn:microsoft.com/office/officeart/2018/5/layout/IconCircleLabelList"/>
    <dgm:cxn modelId="{53CA325B-C653-46AC-901D-4C5E381265D4}" type="presParOf" srcId="{50943446-D76B-4C31-B01D-9F1DBD894D4F}" destId="{0DD6E5FB-C3F2-499D-B173-310CCF48D613}" srcOrd="2" destOrd="0" presId="urn:microsoft.com/office/officeart/2018/5/layout/IconCircleLabelList"/>
    <dgm:cxn modelId="{B5A1DDEC-0835-4666-8B5C-5CB3F986FD0F}" type="presParOf" srcId="{0DD6E5FB-C3F2-499D-B173-310CCF48D613}" destId="{AF43EF5C-B250-40DB-A199-E76267B1007E}" srcOrd="0" destOrd="0" presId="urn:microsoft.com/office/officeart/2018/5/layout/IconCircleLabelList"/>
    <dgm:cxn modelId="{7316F4AA-8D34-4763-9D89-30B839162630}" type="presParOf" srcId="{0DD6E5FB-C3F2-499D-B173-310CCF48D613}" destId="{3C71962C-2CE8-4A84-9950-B040C771BE93}" srcOrd="1" destOrd="0" presId="urn:microsoft.com/office/officeart/2018/5/layout/IconCircleLabelList"/>
    <dgm:cxn modelId="{5806A4CA-053B-4CCF-AC47-4BED052E5903}" type="presParOf" srcId="{0DD6E5FB-C3F2-499D-B173-310CCF48D613}" destId="{D59A62B7-CEA5-4525-A564-9C68FB49AF7E}" srcOrd="2" destOrd="0" presId="urn:microsoft.com/office/officeart/2018/5/layout/IconCircleLabelList"/>
    <dgm:cxn modelId="{1D1D7EF0-79D1-4822-82DB-109A9C794A0F}" type="presParOf" srcId="{0DD6E5FB-C3F2-499D-B173-310CCF48D613}" destId="{7F9A77B7-BF62-4237-ABF6-B60FB84E03F7}" srcOrd="3" destOrd="0" presId="urn:microsoft.com/office/officeart/2018/5/layout/IconCircleLabelList"/>
    <dgm:cxn modelId="{39C5A2F4-9DCA-4129-A79F-68664F498034}" type="presParOf" srcId="{50943446-D76B-4C31-B01D-9F1DBD894D4F}" destId="{0CB82F56-FBE2-41E9-8BF3-CFFB4D5CC856}" srcOrd="3" destOrd="0" presId="urn:microsoft.com/office/officeart/2018/5/layout/IconCircleLabelList"/>
    <dgm:cxn modelId="{61244395-4F03-4538-8D57-B3AAC36AD8AC}" type="presParOf" srcId="{50943446-D76B-4C31-B01D-9F1DBD894D4F}" destId="{293F4265-8860-4CE2-BC30-0AA843CF5929}" srcOrd="4" destOrd="0" presId="urn:microsoft.com/office/officeart/2018/5/layout/IconCircleLabelList"/>
    <dgm:cxn modelId="{7C30E393-6ED7-46D7-BB04-3CC990E5A380}" type="presParOf" srcId="{293F4265-8860-4CE2-BC30-0AA843CF5929}" destId="{AEA01A5C-5C7A-418F-AA99-12D1DC995AE7}" srcOrd="0" destOrd="0" presId="urn:microsoft.com/office/officeart/2018/5/layout/IconCircleLabelList"/>
    <dgm:cxn modelId="{C8302951-00CE-40D3-BEE5-7B4D29A97CEC}" type="presParOf" srcId="{293F4265-8860-4CE2-BC30-0AA843CF5929}" destId="{04FD5A79-E720-4742-8EE6-466308095C24}" srcOrd="1" destOrd="0" presId="urn:microsoft.com/office/officeart/2018/5/layout/IconCircleLabelList"/>
    <dgm:cxn modelId="{68108870-9A5D-49F8-960F-678AB4B3D2A1}" type="presParOf" srcId="{293F4265-8860-4CE2-BC30-0AA843CF5929}" destId="{C00E8014-7E22-409C-AA65-95D53171CD35}" srcOrd="2" destOrd="0" presId="urn:microsoft.com/office/officeart/2018/5/layout/IconCircleLabelList"/>
    <dgm:cxn modelId="{618AD4CE-12B2-47E0-807A-A78D8E4B0107}" type="presParOf" srcId="{293F4265-8860-4CE2-BC30-0AA843CF5929}" destId="{3806383E-E940-410A-84DD-E1218C78FA82}" srcOrd="3" destOrd="0" presId="urn:microsoft.com/office/officeart/2018/5/layout/IconCircleLabelList"/>
    <dgm:cxn modelId="{AB42C950-9C2A-489D-A7D0-59C15486D0D2}" type="presParOf" srcId="{50943446-D76B-4C31-B01D-9F1DBD894D4F}" destId="{0C73491D-2121-44D0-BC48-8B6AFFC5B6F5}" srcOrd="5" destOrd="0" presId="urn:microsoft.com/office/officeart/2018/5/layout/IconCircleLabelList"/>
    <dgm:cxn modelId="{6EF38A8D-8F62-4CE8-B8C9-BAC07237F61D}" type="presParOf" srcId="{50943446-D76B-4C31-B01D-9F1DBD894D4F}" destId="{3A878601-069E-4760-8BF1-C1F5A00EA3EC}" srcOrd="6" destOrd="0" presId="urn:microsoft.com/office/officeart/2018/5/layout/IconCircleLabelList"/>
    <dgm:cxn modelId="{C5E64A05-C606-48EB-921C-1A729ED77BF7}" type="presParOf" srcId="{3A878601-069E-4760-8BF1-C1F5A00EA3EC}" destId="{0B29F5AA-5C78-4503-8741-0A5CC7018A95}" srcOrd="0" destOrd="0" presId="urn:microsoft.com/office/officeart/2018/5/layout/IconCircleLabelList"/>
    <dgm:cxn modelId="{FF6D8583-EA7E-4ECF-A4BE-7C03616F1444}" type="presParOf" srcId="{3A878601-069E-4760-8BF1-C1F5A00EA3EC}" destId="{AC2223E6-FAAB-4543-ACC2-9E1248CA26D0}" srcOrd="1" destOrd="0" presId="urn:microsoft.com/office/officeart/2018/5/layout/IconCircleLabelList"/>
    <dgm:cxn modelId="{B03001ED-7DFD-4030-AA52-32E87ABCA33C}" type="presParOf" srcId="{3A878601-069E-4760-8BF1-C1F5A00EA3EC}" destId="{76DBD4D7-DBEF-4215-8877-E1462ABB2C6A}" srcOrd="2" destOrd="0" presId="urn:microsoft.com/office/officeart/2018/5/layout/IconCircleLabelList"/>
    <dgm:cxn modelId="{BAF89732-A005-4812-8695-72380D1ADE9D}" type="presParOf" srcId="{3A878601-069E-4760-8BF1-C1F5A00EA3EC}" destId="{1CE2959A-4B03-4075-9597-E224E455BF71}" srcOrd="3" destOrd="0" presId="urn:microsoft.com/office/officeart/2018/5/layout/IconCircleLabelList"/>
    <dgm:cxn modelId="{2126AAD7-3E3D-49BB-87C9-C77E9038EF9E}" type="presParOf" srcId="{50943446-D76B-4C31-B01D-9F1DBD894D4F}" destId="{E21A5E29-74A7-41DC-BC28-F68506C18C56}" srcOrd="7" destOrd="0" presId="urn:microsoft.com/office/officeart/2018/5/layout/IconCircleLabelList"/>
    <dgm:cxn modelId="{CFC6E795-5EF2-4A5B-A8FF-E704468DEC2F}" type="presParOf" srcId="{50943446-D76B-4C31-B01D-9F1DBD894D4F}" destId="{99AA26FF-5769-4D49-BF98-22CA899C0196}" srcOrd="8" destOrd="0" presId="urn:microsoft.com/office/officeart/2018/5/layout/IconCircleLabelList"/>
    <dgm:cxn modelId="{8B193015-8217-4078-9694-EA36A791CDAB}" type="presParOf" srcId="{99AA26FF-5769-4D49-BF98-22CA899C0196}" destId="{F9E5EA31-095D-4670-8D5D-79A836A3F42D}" srcOrd="0" destOrd="0" presId="urn:microsoft.com/office/officeart/2018/5/layout/IconCircleLabelList"/>
    <dgm:cxn modelId="{5097167E-7794-4145-A7E1-4DD2FF353386}" type="presParOf" srcId="{99AA26FF-5769-4D49-BF98-22CA899C0196}" destId="{4B35DABB-4339-4A3A-91B2-93C7E1165044}" srcOrd="1" destOrd="0" presId="urn:microsoft.com/office/officeart/2018/5/layout/IconCircleLabelList"/>
    <dgm:cxn modelId="{1884205B-28EF-40C2-9614-E98A8E771F4A}" type="presParOf" srcId="{99AA26FF-5769-4D49-BF98-22CA899C0196}" destId="{1239EAA4-6BD4-4112-9151-862A42FB7FDF}" srcOrd="2" destOrd="0" presId="urn:microsoft.com/office/officeart/2018/5/layout/IconCircleLabelList"/>
    <dgm:cxn modelId="{A6AFD0D6-1CD2-4849-8BC4-1CF913A812D6}" type="presParOf" srcId="{99AA26FF-5769-4D49-BF98-22CA899C0196}" destId="{77CE1899-EA83-45FC-9C81-8A184F4A590A}" srcOrd="3" destOrd="0" presId="urn:microsoft.com/office/officeart/2018/5/layout/IconCircleLabelList"/>
    <dgm:cxn modelId="{E7593EDE-54E1-4550-8835-781E48CF66D5}" type="presParOf" srcId="{50943446-D76B-4C31-B01D-9F1DBD894D4F}" destId="{922F0390-62AD-46AC-9F11-14CA1C57D3F3}" srcOrd="9" destOrd="0" presId="urn:microsoft.com/office/officeart/2018/5/layout/IconCircleLabelList"/>
    <dgm:cxn modelId="{BF61E87E-5BD4-4D73-B913-A6B359FEE360}" type="presParOf" srcId="{50943446-D76B-4C31-B01D-9F1DBD894D4F}" destId="{94B1DCDD-99B1-47FE-8626-8E1E21E8DFEC}" srcOrd="10" destOrd="0" presId="urn:microsoft.com/office/officeart/2018/5/layout/IconCircleLabelList"/>
    <dgm:cxn modelId="{1EA7D32E-F5A8-4BCE-B1E4-FC530ACDDBEF}" type="presParOf" srcId="{94B1DCDD-99B1-47FE-8626-8E1E21E8DFEC}" destId="{B1368626-1F6D-4E91-9A45-3610F190C134}" srcOrd="0" destOrd="0" presId="urn:microsoft.com/office/officeart/2018/5/layout/IconCircleLabelList"/>
    <dgm:cxn modelId="{04C56B05-0A14-469A-BCEB-0F88CFF33029}" type="presParOf" srcId="{94B1DCDD-99B1-47FE-8626-8E1E21E8DFEC}" destId="{6011EBDA-B9C0-4FEA-A646-90F34152CDFA}" srcOrd="1" destOrd="0" presId="urn:microsoft.com/office/officeart/2018/5/layout/IconCircleLabelList"/>
    <dgm:cxn modelId="{8C5251AD-4854-4576-B91A-81C364CF29E6}" type="presParOf" srcId="{94B1DCDD-99B1-47FE-8626-8E1E21E8DFEC}" destId="{F1341CD2-C35A-4559-A8A4-1A9A24FBD6A1}" srcOrd="2" destOrd="0" presId="urn:microsoft.com/office/officeart/2018/5/layout/IconCircleLabelList"/>
    <dgm:cxn modelId="{0F6E713C-4B88-420E-B9D3-B54EAF7FD97B}" type="presParOf" srcId="{94B1DCDD-99B1-47FE-8626-8E1E21E8DFEC}" destId="{7D1F2D55-1319-4A62-9952-D4D4808BC06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5973C-D3CE-4DEB-871E-087564344E56}"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D3E2299A-42C5-4D9F-ACF0-DB72F63B5AFE}">
      <dgm:prSet/>
      <dgm:spPr/>
      <dgm:t>
        <a:bodyPr/>
        <a:lstStyle/>
        <a:p>
          <a:r>
            <a:rPr lang="en-GB"/>
            <a:t>Goku Short Term (GokuS)</a:t>
          </a:r>
          <a:endParaRPr lang="en-US"/>
        </a:p>
      </dgm:t>
    </dgm:pt>
    <dgm:pt modelId="{7604AE2C-8884-4F7D-B3ED-97F4E109D01D}" type="parTrans" cxnId="{901D3517-A5BE-4945-9BCF-1F2E75C3257D}">
      <dgm:prSet/>
      <dgm:spPr/>
      <dgm:t>
        <a:bodyPr/>
        <a:lstStyle/>
        <a:p>
          <a:endParaRPr lang="en-US"/>
        </a:p>
      </dgm:t>
    </dgm:pt>
    <dgm:pt modelId="{A3499136-260E-49FC-86EB-5F72BCDCFC9D}" type="sibTrans" cxnId="{901D3517-A5BE-4945-9BCF-1F2E75C3257D}">
      <dgm:prSet/>
      <dgm:spPr/>
      <dgm:t>
        <a:bodyPr/>
        <a:lstStyle/>
        <a:p>
          <a:endParaRPr lang="en-US"/>
        </a:p>
      </dgm:t>
    </dgm:pt>
    <dgm:pt modelId="{0FD6DC60-82AB-415E-80BB-8883FF69C00E}">
      <dgm:prSet/>
      <dgm:spPr/>
      <dgm:t>
        <a:bodyPr/>
        <a:lstStyle/>
        <a:p>
          <a:r>
            <a:rPr lang="en-GB"/>
            <a:t>Goku Long Term(GokuL)</a:t>
          </a:r>
          <a:endParaRPr lang="en-US"/>
        </a:p>
      </dgm:t>
    </dgm:pt>
    <dgm:pt modelId="{04738673-8415-444D-A262-E3B727A323B8}" type="parTrans" cxnId="{F2904496-4EDB-4CAB-8845-2244D3AF41E9}">
      <dgm:prSet/>
      <dgm:spPr/>
      <dgm:t>
        <a:bodyPr/>
        <a:lstStyle/>
        <a:p>
          <a:endParaRPr lang="en-US"/>
        </a:p>
      </dgm:t>
    </dgm:pt>
    <dgm:pt modelId="{9DD641DD-B6A0-46DB-8A46-F86850CB976C}" type="sibTrans" cxnId="{F2904496-4EDB-4CAB-8845-2244D3AF41E9}">
      <dgm:prSet/>
      <dgm:spPr/>
      <dgm:t>
        <a:bodyPr/>
        <a:lstStyle/>
        <a:p>
          <a:endParaRPr lang="en-US"/>
        </a:p>
      </dgm:t>
    </dgm:pt>
    <dgm:pt modelId="{F6BA6576-750C-4D96-9DE1-C37706C6E0E9}">
      <dgm:prSet/>
      <dgm:spPr/>
      <dgm:t>
        <a:bodyPr/>
        <a:lstStyle/>
        <a:p>
          <a:r>
            <a:rPr lang="en-GB"/>
            <a:t>Goku Ingestor</a:t>
          </a:r>
        </a:p>
      </dgm:t>
    </dgm:pt>
    <dgm:pt modelId="{8B5AF226-45CF-4996-A98C-7265121C9B33}" type="parTrans" cxnId="{EC71AEBE-0816-472A-BDFE-BD0FE6D34480}">
      <dgm:prSet/>
      <dgm:spPr/>
      <dgm:t>
        <a:bodyPr/>
        <a:lstStyle/>
        <a:p>
          <a:endParaRPr lang="en-US"/>
        </a:p>
      </dgm:t>
    </dgm:pt>
    <dgm:pt modelId="{E32CB848-B766-401F-9B0A-A51C81727A63}" type="sibTrans" cxnId="{EC71AEBE-0816-472A-BDFE-BD0FE6D34480}">
      <dgm:prSet/>
      <dgm:spPr/>
      <dgm:t>
        <a:bodyPr/>
        <a:lstStyle/>
        <a:p>
          <a:endParaRPr lang="en-US"/>
        </a:p>
      </dgm:t>
    </dgm:pt>
    <dgm:pt modelId="{3388CB76-B1FF-44E8-9F57-EAC699FA05F2}">
      <dgm:prSet/>
      <dgm:spPr/>
      <dgm:t>
        <a:bodyPr/>
        <a:lstStyle/>
        <a:p>
          <a:r>
            <a:rPr lang="en-GB"/>
            <a:t>Goku Compactor &amp; Shuffler</a:t>
          </a:r>
          <a:endParaRPr lang="en-US"/>
        </a:p>
      </dgm:t>
    </dgm:pt>
    <dgm:pt modelId="{11E90353-B6A9-468F-A8DC-F46CD1BD7219}" type="parTrans" cxnId="{A5DABBEE-EA4D-46B7-ACB2-F9E06852D4C8}">
      <dgm:prSet/>
      <dgm:spPr/>
      <dgm:t>
        <a:bodyPr/>
        <a:lstStyle/>
        <a:p>
          <a:endParaRPr lang="en-US"/>
        </a:p>
      </dgm:t>
    </dgm:pt>
    <dgm:pt modelId="{AA5CDCD8-612A-417A-BE4B-B14B433EC09A}" type="sibTrans" cxnId="{A5DABBEE-EA4D-46B7-ACB2-F9E06852D4C8}">
      <dgm:prSet/>
      <dgm:spPr/>
      <dgm:t>
        <a:bodyPr/>
        <a:lstStyle/>
        <a:p>
          <a:endParaRPr lang="en-US"/>
        </a:p>
      </dgm:t>
    </dgm:pt>
    <dgm:pt modelId="{704E0464-0E6D-4ED1-87F2-64D232C15C10}">
      <dgm:prSet/>
      <dgm:spPr/>
      <dgm:t>
        <a:bodyPr/>
        <a:lstStyle/>
        <a:p>
          <a:r>
            <a:rPr lang="en-GB"/>
            <a:t>GokuRoot: a set of compute nodes that serve as a query end point for observability clients. </a:t>
          </a:r>
          <a:endParaRPr lang="en-US"/>
        </a:p>
      </dgm:t>
    </dgm:pt>
    <dgm:pt modelId="{1CC48806-31EF-4BEC-B640-FC3F2E2269CF}" type="parTrans" cxnId="{3ACDC6D9-A6E9-4F83-9843-F75DDBBD01D0}">
      <dgm:prSet/>
      <dgm:spPr/>
      <dgm:t>
        <a:bodyPr/>
        <a:lstStyle/>
        <a:p>
          <a:endParaRPr lang="en-US"/>
        </a:p>
      </dgm:t>
    </dgm:pt>
    <dgm:pt modelId="{1E8B5434-FE14-4856-8F79-47D01C47C892}" type="sibTrans" cxnId="{3ACDC6D9-A6E9-4F83-9843-F75DDBBD01D0}">
      <dgm:prSet/>
      <dgm:spPr/>
      <dgm:t>
        <a:bodyPr/>
        <a:lstStyle/>
        <a:p>
          <a:endParaRPr lang="en-US"/>
        </a:p>
      </dgm:t>
    </dgm:pt>
    <dgm:pt modelId="{F3383962-6149-4C44-958D-69DEF7463C39}" type="pres">
      <dgm:prSet presAssocID="{F8B5973C-D3CE-4DEB-871E-087564344E56}" presName="vert0" presStyleCnt="0">
        <dgm:presLayoutVars>
          <dgm:dir/>
          <dgm:animOne val="branch"/>
          <dgm:animLvl val="lvl"/>
        </dgm:presLayoutVars>
      </dgm:prSet>
      <dgm:spPr/>
    </dgm:pt>
    <dgm:pt modelId="{2832CEC3-3028-4061-B6D4-D3EA54DD96EA}" type="pres">
      <dgm:prSet presAssocID="{D3E2299A-42C5-4D9F-ACF0-DB72F63B5AFE}" presName="thickLine" presStyleLbl="alignNode1" presStyleIdx="0" presStyleCnt="5"/>
      <dgm:spPr/>
    </dgm:pt>
    <dgm:pt modelId="{071E66E0-FDCA-471C-8288-BB89576319D5}" type="pres">
      <dgm:prSet presAssocID="{D3E2299A-42C5-4D9F-ACF0-DB72F63B5AFE}" presName="horz1" presStyleCnt="0"/>
      <dgm:spPr/>
    </dgm:pt>
    <dgm:pt modelId="{37F9AA22-7E8E-444D-8F0C-8E75CDD609A9}" type="pres">
      <dgm:prSet presAssocID="{D3E2299A-42C5-4D9F-ACF0-DB72F63B5AFE}" presName="tx1" presStyleLbl="revTx" presStyleIdx="0" presStyleCnt="5"/>
      <dgm:spPr/>
    </dgm:pt>
    <dgm:pt modelId="{81C1C91B-5545-4E98-AAE3-23E265AA4E5C}" type="pres">
      <dgm:prSet presAssocID="{D3E2299A-42C5-4D9F-ACF0-DB72F63B5AFE}" presName="vert1" presStyleCnt="0"/>
      <dgm:spPr/>
    </dgm:pt>
    <dgm:pt modelId="{2E3647B2-ACB8-42CD-B333-E1572E3694CC}" type="pres">
      <dgm:prSet presAssocID="{0FD6DC60-82AB-415E-80BB-8883FF69C00E}" presName="thickLine" presStyleLbl="alignNode1" presStyleIdx="1" presStyleCnt="5"/>
      <dgm:spPr/>
    </dgm:pt>
    <dgm:pt modelId="{59D10216-5285-4B24-B102-DAC3AB3D15D9}" type="pres">
      <dgm:prSet presAssocID="{0FD6DC60-82AB-415E-80BB-8883FF69C00E}" presName="horz1" presStyleCnt="0"/>
      <dgm:spPr/>
    </dgm:pt>
    <dgm:pt modelId="{9431D022-35A8-43C4-BC23-EE029E7E91B0}" type="pres">
      <dgm:prSet presAssocID="{0FD6DC60-82AB-415E-80BB-8883FF69C00E}" presName="tx1" presStyleLbl="revTx" presStyleIdx="1" presStyleCnt="5"/>
      <dgm:spPr/>
    </dgm:pt>
    <dgm:pt modelId="{BEA8C129-520C-47BE-8768-AE732D2F7277}" type="pres">
      <dgm:prSet presAssocID="{0FD6DC60-82AB-415E-80BB-8883FF69C00E}" presName="vert1" presStyleCnt="0"/>
      <dgm:spPr/>
    </dgm:pt>
    <dgm:pt modelId="{80118635-933E-4DA3-ACEE-1AAAA6E0CE62}" type="pres">
      <dgm:prSet presAssocID="{F6BA6576-750C-4D96-9DE1-C37706C6E0E9}" presName="thickLine" presStyleLbl="alignNode1" presStyleIdx="2" presStyleCnt="5"/>
      <dgm:spPr/>
    </dgm:pt>
    <dgm:pt modelId="{9E13E15F-09A3-436C-B8F8-CDDC1E08B8D0}" type="pres">
      <dgm:prSet presAssocID="{F6BA6576-750C-4D96-9DE1-C37706C6E0E9}" presName="horz1" presStyleCnt="0"/>
      <dgm:spPr/>
    </dgm:pt>
    <dgm:pt modelId="{584CD4AC-1A54-473B-A24A-86080D8E1F7E}" type="pres">
      <dgm:prSet presAssocID="{F6BA6576-750C-4D96-9DE1-C37706C6E0E9}" presName="tx1" presStyleLbl="revTx" presStyleIdx="2" presStyleCnt="5"/>
      <dgm:spPr/>
    </dgm:pt>
    <dgm:pt modelId="{D79D9F21-1522-41CA-BA40-347D40E35F47}" type="pres">
      <dgm:prSet presAssocID="{F6BA6576-750C-4D96-9DE1-C37706C6E0E9}" presName="vert1" presStyleCnt="0"/>
      <dgm:spPr/>
    </dgm:pt>
    <dgm:pt modelId="{09D04C42-0B81-4FCD-B4C5-796514BC6D1E}" type="pres">
      <dgm:prSet presAssocID="{3388CB76-B1FF-44E8-9F57-EAC699FA05F2}" presName="thickLine" presStyleLbl="alignNode1" presStyleIdx="3" presStyleCnt="5"/>
      <dgm:spPr/>
    </dgm:pt>
    <dgm:pt modelId="{E415EA23-717D-4892-B75D-AE863C393317}" type="pres">
      <dgm:prSet presAssocID="{3388CB76-B1FF-44E8-9F57-EAC699FA05F2}" presName="horz1" presStyleCnt="0"/>
      <dgm:spPr/>
    </dgm:pt>
    <dgm:pt modelId="{D572A553-F73D-4BBF-847C-6063AEB534AA}" type="pres">
      <dgm:prSet presAssocID="{3388CB76-B1FF-44E8-9F57-EAC699FA05F2}" presName="tx1" presStyleLbl="revTx" presStyleIdx="3" presStyleCnt="5"/>
      <dgm:spPr/>
    </dgm:pt>
    <dgm:pt modelId="{860C5806-D5E1-47E6-A992-08B035D72AB5}" type="pres">
      <dgm:prSet presAssocID="{3388CB76-B1FF-44E8-9F57-EAC699FA05F2}" presName="vert1" presStyleCnt="0"/>
      <dgm:spPr/>
    </dgm:pt>
    <dgm:pt modelId="{1553AB2C-DD98-47BB-A273-9562D018F097}" type="pres">
      <dgm:prSet presAssocID="{704E0464-0E6D-4ED1-87F2-64D232C15C10}" presName="thickLine" presStyleLbl="alignNode1" presStyleIdx="4" presStyleCnt="5"/>
      <dgm:spPr/>
    </dgm:pt>
    <dgm:pt modelId="{31A9726F-BCAE-437A-8C79-BE27CAD308C2}" type="pres">
      <dgm:prSet presAssocID="{704E0464-0E6D-4ED1-87F2-64D232C15C10}" presName="horz1" presStyleCnt="0"/>
      <dgm:spPr/>
    </dgm:pt>
    <dgm:pt modelId="{4968B3DF-D652-4F57-A82B-9874EAF4ECCF}" type="pres">
      <dgm:prSet presAssocID="{704E0464-0E6D-4ED1-87F2-64D232C15C10}" presName="tx1" presStyleLbl="revTx" presStyleIdx="4" presStyleCnt="5"/>
      <dgm:spPr/>
    </dgm:pt>
    <dgm:pt modelId="{5990EE37-5C1A-4651-97C7-C08448B38037}" type="pres">
      <dgm:prSet presAssocID="{704E0464-0E6D-4ED1-87F2-64D232C15C10}" presName="vert1" presStyleCnt="0"/>
      <dgm:spPr/>
    </dgm:pt>
  </dgm:ptLst>
  <dgm:cxnLst>
    <dgm:cxn modelId="{901D3517-A5BE-4945-9BCF-1F2E75C3257D}" srcId="{F8B5973C-D3CE-4DEB-871E-087564344E56}" destId="{D3E2299A-42C5-4D9F-ACF0-DB72F63B5AFE}" srcOrd="0" destOrd="0" parTransId="{7604AE2C-8884-4F7D-B3ED-97F4E109D01D}" sibTransId="{A3499136-260E-49FC-86EB-5F72BCDCFC9D}"/>
    <dgm:cxn modelId="{1D5D0464-D913-46FC-9549-B326A8A2A56D}" type="presOf" srcId="{704E0464-0E6D-4ED1-87F2-64D232C15C10}" destId="{4968B3DF-D652-4F57-A82B-9874EAF4ECCF}" srcOrd="0" destOrd="0" presId="urn:microsoft.com/office/officeart/2008/layout/LinedList"/>
    <dgm:cxn modelId="{872F6646-7656-42E9-A2F8-B5471CE233C7}" type="presOf" srcId="{0FD6DC60-82AB-415E-80BB-8883FF69C00E}" destId="{9431D022-35A8-43C4-BC23-EE029E7E91B0}" srcOrd="0" destOrd="0" presId="urn:microsoft.com/office/officeart/2008/layout/LinedList"/>
    <dgm:cxn modelId="{78A5ED75-9AD5-4497-B93B-E71B3E7ADA36}" type="presOf" srcId="{3388CB76-B1FF-44E8-9F57-EAC699FA05F2}" destId="{D572A553-F73D-4BBF-847C-6063AEB534AA}" srcOrd="0" destOrd="0" presId="urn:microsoft.com/office/officeart/2008/layout/LinedList"/>
    <dgm:cxn modelId="{F2904496-4EDB-4CAB-8845-2244D3AF41E9}" srcId="{F8B5973C-D3CE-4DEB-871E-087564344E56}" destId="{0FD6DC60-82AB-415E-80BB-8883FF69C00E}" srcOrd="1" destOrd="0" parTransId="{04738673-8415-444D-A262-E3B727A323B8}" sibTransId="{9DD641DD-B6A0-46DB-8A46-F86850CB976C}"/>
    <dgm:cxn modelId="{2FD17199-BC22-40B2-96B5-AE6C77A3AF3E}" type="presOf" srcId="{F6BA6576-750C-4D96-9DE1-C37706C6E0E9}" destId="{584CD4AC-1A54-473B-A24A-86080D8E1F7E}" srcOrd="0" destOrd="0" presId="urn:microsoft.com/office/officeart/2008/layout/LinedList"/>
    <dgm:cxn modelId="{9A6385A3-220A-4B34-BB67-9115B1C8E3F9}" type="presOf" srcId="{F8B5973C-D3CE-4DEB-871E-087564344E56}" destId="{F3383962-6149-4C44-958D-69DEF7463C39}" srcOrd="0" destOrd="0" presId="urn:microsoft.com/office/officeart/2008/layout/LinedList"/>
    <dgm:cxn modelId="{EC71AEBE-0816-472A-BDFE-BD0FE6D34480}" srcId="{F8B5973C-D3CE-4DEB-871E-087564344E56}" destId="{F6BA6576-750C-4D96-9DE1-C37706C6E0E9}" srcOrd="2" destOrd="0" parTransId="{8B5AF226-45CF-4996-A98C-7265121C9B33}" sibTransId="{E32CB848-B766-401F-9B0A-A51C81727A63}"/>
    <dgm:cxn modelId="{3ACDC6D9-A6E9-4F83-9843-F75DDBBD01D0}" srcId="{F8B5973C-D3CE-4DEB-871E-087564344E56}" destId="{704E0464-0E6D-4ED1-87F2-64D232C15C10}" srcOrd="4" destOrd="0" parTransId="{1CC48806-31EF-4BEC-B640-FC3F2E2269CF}" sibTransId="{1E8B5434-FE14-4856-8F79-47D01C47C892}"/>
    <dgm:cxn modelId="{A5DABBEE-EA4D-46B7-ACB2-F9E06852D4C8}" srcId="{F8B5973C-D3CE-4DEB-871E-087564344E56}" destId="{3388CB76-B1FF-44E8-9F57-EAC699FA05F2}" srcOrd="3" destOrd="0" parTransId="{11E90353-B6A9-468F-A8DC-F46CD1BD7219}" sibTransId="{AA5CDCD8-612A-417A-BE4B-B14B433EC09A}"/>
    <dgm:cxn modelId="{290424F0-D000-4C04-821C-3A89F49EAF05}" type="presOf" srcId="{D3E2299A-42C5-4D9F-ACF0-DB72F63B5AFE}" destId="{37F9AA22-7E8E-444D-8F0C-8E75CDD609A9}" srcOrd="0" destOrd="0" presId="urn:microsoft.com/office/officeart/2008/layout/LinedList"/>
    <dgm:cxn modelId="{7FAAF29B-5329-4B3A-9C30-DDA0F0B1C2FB}" type="presParOf" srcId="{F3383962-6149-4C44-958D-69DEF7463C39}" destId="{2832CEC3-3028-4061-B6D4-D3EA54DD96EA}" srcOrd="0" destOrd="0" presId="urn:microsoft.com/office/officeart/2008/layout/LinedList"/>
    <dgm:cxn modelId="{9046B2E4-F1F7-4993-AE0D-8D2C0E3F92D0}" type="presParOf" srcId="{F3383962-6149-4C44-958D-69DEF7463C39}" destId="{071E66E0-FDCA-471C-8288-BB89576319D5}" srcOrd="1" destOrd="0" presId="urn:microsoft.com/office/officeart/2008/layout/LinedList"/>
    <dgm:cxn modelId="{C6D53A77-2E87-4CD7-ABDB-984AFEF64BA0}" type="presParOf" srcId="{071E66E0-FDCA-471C-8288-BB89576319D5}" destId="{37F9AA22-7E8E-444D-8F0C-8E75CDD609A9}" srcOrd="0" destOrd="0" presId="urn:microsoft.com/office/officeart/2008/layout/LinedList"/>
    <dgm:cxn modelId="{49EFF994-97F0-4F41-99BD-0CD5387FD997}" type="presParOf" srcId="{071E66E0-FDCA-471C-8288-BB89576319D5}" destId="{81C1C91B-5545-4E98-AAE3-23E265AA4E5C}" srcOrd="1" destOrd="0" presId="urn:microsoft.com/office/officeart/2008/layout/LinedList"/>
    <dgm:cxn modelId="{C7466B12-260B-4562-B27C-44FF095835D8}" type="presParOf" srcId="{F3383962-6149-4C44-958D-69DEF7463C39}" destId="{2E3647B2-ACB8-42CD-B333-E1572E3694CC}" srcOrd="2" destOrd="0" presId="urn:microsoft.com/office/officeart/2008/layout/LinedList"/>
    <dgm:cxn modelId="{D1611390-C1DF-4B0D-8A8A-D0C93E7E470F}" type="presParOf" srcId="{F3383962-6149-4C44-958D-69DEF7463C39}" destId="{59D10216-5285-4B24-B102-DAC3AB3D15D9}" srcOrd="3" destOrd="0" presId="urn:microsoft.com/office/officeart/2008/layout/LinedList"/>
    <dgm:cxn modelId="{C12EE4FC-CF56-4BF3-A8F6-63CB63050C65}" type="presParOf" srcId="{59D10216-5285-4B24-B102-DAC3AB3D15D9}" destId="{9431D022-35A8-43C4-BC23-EE029E7E91B0}" srcOrd="0" destOrd="0" presId="urn:microsoft.com/office/officeart/2008/layout/LinedList"/>
    <dgm:cxn modelId="{0CB1A5A3-0C53-46AB-8E63-D4A11D8AC964}" type="presParOf" srcId="{59D10216-5285-4B24-B102-DAC3AB3D15D9}" destId="{BEA8C129-520C-47BE-8768-AE732D2F7277}" srcOrd="1" destOrd="0" presId="urn:microsoft.com/office/officeart/2008/layout/LinedList"/>
    <dgm:cxn modelId="{E410EACF-EE8F-4D5A-B036-97864E6FC35A}" type="presParOf" srcId="{F3383962-6149-4C44-958D-69DEF7463C39}" destId="{80118635-933E-4DA3-ACEE-1AAAA6E0CE62}" srcOrd="4" destOrd="0" presId="urn:microsoft.com/office/officeart/2008/layout/LinedList"/>
    <dgm:cxn modelId="{7282DA2B-65F3-49EF-B229-0E6AF22AF727}" type="presParOf" srcId="{F3383962-6149-4C44-958D-69DEF7463C39}" destId="{9E13E15F-09A3-436C-B8F8-CDDC1E08B8D0}" srcOrd="5" destOrd="0" presId="urn:microsoft.com/office/officeart/2008/layout/LinedList"/>
    <dgm:cxn modelId="{8F5E325C-F967-4A38-B081-1419B06A0346}" type="presParOf" srcId="{9E13E15F-09A3-436C-B8F8-CDDC1E08B8D0}" destId="{584CD4AC-1A54-473B-A24A-86080D8E1F7E}" srcOrd="0" destOrd="0" presId="urn:microsoft.com/office/officeart/2008/layout/LinedList"/>
    <dgm:cxn modelId="{3900203A-4E0D-4254-A052-F0FB83EF0B85}" type="presParOf" srcId="{9E13E15F-09A3-436C-B8F8-CDDC1E08B8D0}" destId="{D79D9F21-1522-41CA-BA40-347D40E35F47}" srcOrd="1" destOrd="0" presId="urn:microsoft.com/office/officeart/2008/layout/LinedList"/>
    <dgm:cxn modelId="{489C05B4-072A-4FD6-A279-B900603A0D51}" type="presParOf" srcId="{F3383962-6149-4C44-958D-69DEF7463C39}" destId="{09D04C42-0B81-4FCD-B4C5-796514BC6D1E}" srcOrd="6" destOrd="0" presId="urn:microsoft.com/office/officeart/2008/layout/LinedList"/>
    <dgm:cxn modelId="{3E6278EC-3500-4ABC-842B-AB23D652E4CA}" type="presParOf" srcId="{F3383962-6149-4C44-958D-69DEF7463C39}" destId="{E415EA23-717D-4892-B75D-AE863C393317}" srcOrd="7" destOrd="0" presId="urn:microsoft.com/office/officeart/2008/layout/LinedList"/>
    <dgm:cxn modelId="{CA25066B-C115-48A4-BD9F-8DC24B70FD07}" type="presParOf" srcId="{E415EA23-717D-4892-B75D-AE863C393317}" destId="{D572A553-F73D-4BBF-847C-6063AEB534AA}" srcOrd="0" destOrd="0" presId="urn:microsoft.com/office/officeart/2008/layout/LinedList"/>
    <dgm:cxn modelId="{D3E896AB-25F4-4BCB-9D66-BAD640C95430}" type="presParOf" srcId="{E415EA23-717D-4892-B75D-AE863C393317}" destId="{860C5806-D5E1-47E6-A992-08B035D72AB5}" srcOrd="1" destOrd="0" presId="urn:microsoft.com/office/officeart/2008/layout/LinedList"/>
    <dgm:cxn modelId="{C0E45501-AF7A-4572-8873-5BB471A110C2}" type="presParOf" srcId="{F3383962-6149-4C44-958D-69DEF7463C39}" destId="{1553AB2C-DD98-47BB-A273-9562D018F097}" srcOrd="8" destOrd="0" presId="urn:microsoft.com/office/officeart/2008/layout/LinedList"/>
    <dgm:cxn modelId="{38258FE8-941C-47A2-9EF7-49DF01D60BA1}" type="presParOf" srcId="{F3383962-6149-4C44-958D-69DEF7463C39}" destId="{31A9726F-BCAE-437A-8C79-BE27CAD308C2}" srcOrd="9" destOrd="0" presId="urn:microsoft.com/office/officeart/2008/layout/LinedList"/>
    <dgm:cxn modelId="{9485084C-F5C1-4DC0-8704-8F372E0EBAA3}" type="presParOf" srcId="{31A9726F-BCAE-437A-8C79-BE27CAD308C2}" destId="{4968B3DF-D652-4F57-A82B-9874EAF4ECCF}" srcOrd="0" destOrd="0" presId="urn:microsoft.com/office/officeart/2008/layout/LinedList"/>
    <dgm:cxn modelId="{8A7CE3AA-D3BB-4604-9D24-9C6DEFCE0849}" type="presParOf" srcId="{31A9726F-BCAE-437A-8C79-BE27CAD308C2}" destId="{5990EE37-5C1A-4651-97C7-C08448B380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E915D-A0CF-44C5-BE2A-BFF2B2F5259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35DE833-883E-40F8-84D4-4C8F71C43249}">
      <dgm:prSet/>
      <dgm:spPr/>
      <dgm:t>
        <a:bodyPr/>
        <a:lstStyle/>
        <a:p>
          <a:pPr>
            <a:defRPr cap="all"/>
          </a:pPr>
          <a:r>
            <a:rPr lang="en-GB"/>
            <a:t>Avoiding Noisy Neighbor Issues</a:t>
          </a:r>
          <a:endParaRPr lang="en-US"/>
        </a:p>
      </dgm:t>
    </dgm:pt>
    <dgm:pt modelId="{1F11A7FE-907D-47C4-8A79-371406C55709}" type="parTrans" cxnId="{48E1641E-B977-4CDA-AA82-E77F6F5BAB43}">
      <dgm:prSet/>
      <dgm:spPr/>
      <dgm:t>
        <a:bodyPr/>
        <a:lstStyle/>
        <a:p>
          <a:endParaRPr lang="en-US"/>
        </a:p>
      </dgm:t>
    </dgm:pt>
    <dgm:pt modelId="{07B830A8-CFAE-42A8-97F8-697CBDEFAB05}" type="sibTrans" cxnId="{48E1641E-B977-4CDA-AA82-E77F6F5BAB43}">
      <dgm:prSet/>
      <dgm:spPr/>
      <dgm:t>
        <a:bodyPr/>
        <a:lstStyle/>
        <a:p>
          <a:endParaRPr lang="en-US"/>
        </a:p>
      </dgm:t>
    </dgm:pt>
    <dgm:pt modelId="{033FE984-7816-4658-9CCD-B37C31368473}">
      <dgm:prSet/>
      <dgm:spPr/>
      <dgm:t>
        <a:bodyPr/>
        <a:lstStyle/>
        <a:p>
          <a:pPr>
            <a:defRPr cap="all"/>
          </a:pPr>
          <a:r>
            <a:rPr lang="en-GB"/>
            <a:t>Optimized Hardware Selection</a:t>
          </a:r>
          <a:endParaRPr lang="en-US"/>
        </a:p>
      </dgm:t>
    </dgm:pt>
    <dgm:pt modelId="{FE9616FE-CD82-479F-92FD-10CC00F43DF1}" type="parTrans" cxnId="{8A9D0563-324F-4173-A7C8-9934633F0C1D}">
      <dgm:prSet/>
      <dgm:spPr/>
      <dgm:t>
        <a:bodyPr/>
        <a:lstStyle/>
        <a:p>
          <a:endParaRPr lang="en-US"/>
        </a:p>
      </dgm:t>
    </dgm:pt>
    <dgm:pt modelId="{5C1B1EEE-AC71-48A0-9571-FABCF91239CF}" type="sibTrans" cxnId="{8A9D0563-324F-4173-A7C8-9934633F0C1D}">
      <dgm:prSet/>
      <dgm:spPr/>
      <dgm:t>
        <a:bodyPr/>
        <a:lstStyle/>
        <a:p>
          <a:endParaRPr lang="en-US"/>
        </a:p>
      </dgm:t>
    </dgm:pt>
    <dgm:pt modelId="{002F261C-979B-4C03-AF66-59DA5BF189A8}">
      <dgm:prSet/>
      <dgm:spPr/>
      <dgm:t>
        <a:bodyPr/>
        <a:lstStyle/>
        <a:p>
          <a:pPr>
            <a:defRPr cap="all"/>
          </a:pPr>
          <a:r>
            <a:rPr lang="en-GB"/>
            <a:t>Deployment </a:t>
          </a:r>
          <a:r>
            <a:rPr lang="en-GB" err="1"/>
            <a:t>AndRestarts</a:t>
          </a:r>
          <a:endParaRPr lang="en-US" err="1"/>
        </a:p>
      </dgm:t>
    </dgm:pt>
    <dgm:pt modelId="{9BD78AD4-B018-4D92-ABFD-D87F978CF177}" type="parTrans" cxnId="{B302BECF-FD72-47EB-AD62-2DBDC17BFB9B}">
      <dgm:prSet/>
      <dgm:spPr/>
      <dgm:t>
        <a:bodyPr/>
        <a:lstStyle/>
        <a:p>
          <a:endParaRPr lang="en-US"/>
        </a:p>
      </dgm:t>
    </dgm:pt>
    <dgm:pt modelId="{9ACADB31-F27D-4B41-8234-D2201AC16D93}" type="sibTrans" cxnId="{B302BECF-FD72-47EB-AD62-2DBDC17BFB9B}">
      <dgm:prSet/>
      <dgm:spPr/>
      <dgm:t>
        <a:bodyPr/>
        <a:lstStyle/>
        <a:p>
          <a:endParaRPr lang="en-US"/>
        </a:p>
      </dgm:t>
    </dgm:pt>
    <dgm:pt modelId="{07DF313A-D72A-406F-B23E-56BCFDEC320E}" type="pres">
      <dgm:prSet presAssocID="{98CE915D-A0CF-44C5-BE2A-BFF2B2F52591}" presName="root" presStyleCnt="0">
        <dgm:presLayoutVars>
          <dgm:dir/>
          <dgm:resizeHandles val="exact"/>
        </dgm:presLayoutVars>
      </dgm:prSet>
      <dgm:spPr/>
    </dgm:pt>
    <dgm:pt modelId="{E6416CE8-4988-431B-8270-21EC3DA9A57C}" type="pres">
      <dgm:prSet presAssocID="{935DE833-883E-40F8-84D4-4C8F71C43249}" presName="compNode" presStyleCnt="0"/>
      <dgm:spPr/>
    </dgm:pt>
    <dgm:pt modelId="{1AB30704-F07D-4E6A-B8D9-0A7DD715B5DF}" type="pres">
      <dgm:prSet presAssocID="{935DE833-883E-40F8-84D4-4C8F71C43249}" presName="iconBgRect" presStyleLbl="bgShp" presStyleIdx="0" presStyleCnt="3"/>
      <dgm:spPr/>
    </dgm:pt>
    <dgm:pt modelId="{E64DFF5A-C9F9-4CF3-B4EF-947D19DA2014}" type="pres">
      <dgm:prSet presAssocID="{935DE833-883E-40F8-84D4-4C8F71C432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F22F54FD-6A90-4008-9B71-6285D2BC9777}" type="pres">
      <dgm:prSet presAssocID="{935DE833-883E-40F8-84D4-4C8F71C43249}" presName="spaceRect" presStyleCnt="0"/>
      <dgm:spPr/>
    </dgm:pt>
    <dgm:pt modelId="{CDC949CB-76B4-4B98-88D2-CC615072CAAB}" type="pres">
      <dgm:prSet presAssocID="{935DE833-883E-40F8-84D4-4C8F71C43249}" presName="textRect" presStyleLbl="revTx" presStyleIdx="0" presStyleCnt="3">
        <dgm:presLayoutVars>
          <dgm:chMax val="1"/>
          <dgm:chPref val="1"/>
        </dgm:presLayoutVars>
      </dgm:prSet>
      <dgm:spPr/>
    </dgm:pt>
    <dgm:pt modelId="{7AB7BC5B-4397-4A46-8FB4-ED36AF1F7CBD}" type="pres">
      <dgm:prSet presAssocID="{07B830A8-CFAE-42A8-97F8-697CBDEFAB05}" presName="sibTrans" presStyleCnt="0"/>
      <dgm:spPr/>
    </dgm:pt>
    <dgm:pt modelId="{0E9317CF-D115-4BBE-B28E-8A909CD302A0}" type="pres">
      <dgm:prSet presAssocID="{033FE984-7816-4658-9CCD-B37C31368473}" presName="compNode" presStyleCnt="0"/>
      <dgm:spPr/>
    </dgm:pt>
    <dgm:pt modelId="{0E57110C-1638-4207-BB13-DE9D00DA224B}" type="pres">
      <dgm:prSet presAssocID="{033FE984-7816-4658-9CCD-B37C31368473}" presName="iconBgRect" presStyleLbl="bgShp" presStyleIdx="1" presStyleCnt="3"/>
      <dgm:spPr/>
    </dgm:pt>
    <dgm:pt modelId="{316DCE2F-C1CF-4043-A724-358EC0F545C8}" type="pres">
      <dgm:prSet presAssocID="{033FE984-7816-4658-9CCD-B37C313684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A8B2E1A9-0CCD-45F6-8AC3-DA4F3BA7767A}" type="pres">
      <dgm:prSet presAssocID="{033FE984-7816-4658-9CCD-B37C31368473}" presName="spaceRect" presStyleCnt="0"/>
      <dgm:spPr/>
    </dgm:pt>
    <dgm:pt modelId="{3EDD5DF8-9F99-4867-81FC-E9DAED2F60C3}" type="pres">
      <dgm:prSet presAssocID="{033FE984-7816-4658-9CCD-B37C31368473}" presName="textRect" presStyleLbl="revTx" presStyleIdx="1" presStyleCnt="3">
        <dgm:presLayoutVars>
          <dgm:chMax val="1"/>
          <dgm:chPref val="1"/>
        </dgm:presLayoutVars>
      </dgm:prSet>
      <dgm:spPr/>
    </dgm:pt>
    <dgm:pt modelId="{6A9BE39B-793A-4C54-93C9-D10ABC6CF4E2}" type="pres">
      <dgm:prSet presAssocID="{5C1B1EEE-AC71-48A0-9571-FABCF91239CF}" presName="sibTrans" presStyleCnt="0"/>
      <dgm:spPr/>
    </dgm:pt>
    <dgm:pt modelId="{3E032F08-AA4D-484D-80D6-DBD1330A7D4A}" type="pres">
      <dgm:prSet presAssocID="{002F261C-979B-4C03-AF66-59DA5BF189A8}" presName="compNode" presStyleCnt="0"/>
      <dgm:spPr/>
    </dgm:pt>
    <dgm:pt modelId="{F68715F4-BAB1-470F-8EE0-856D488D67F6}" type="pres">
      <dgm:prSet presAssocID="{002F261C-979B-4C03-AF66-59DA5BF189A8}" presName="iconBgRect" presStyleLbl="bgShp" presStyleIdx="2" presStyleCnt="3"/>
      <dgm:spPr/>
    </dgm:pt>
    <dgm:pt modelId="{5682C04B-2DFE-4DAE-A8EC-49E91EE539B2}" type="pres">
      <dgm:prSet presAssocID="{002F261C-979B-4C03-AF66-59DA5BF189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C7009D7-2830-4523-9948-BB123B2F5E19}" type="pres">
      <dgm:prSet presAssocID="{002F261C-979B-4C03-AF66-59DA5BF189A8}" presName="spaceRect" presStyleCnt="0"/>
      <dgm:spPr/>
    </dgm:pt>
    <dgm:pt modelId="{EDA8AC1D-C92F-4F19-9A0C-4D112202EC74}" type="pres">
      <dgm:prSet presAssocID="{002F261C-979B-4C03-AF66-59DA5BF189A8}" presName="textRect" presStyleLbl="revTx" presStyleIdx="2" presStyleCnt="3">
        <dgm:presLayoutVars>
          <dgm:chMax val="1"/>
          <dgm:chPref val="1"/>
        </dgm:presLayoutVars>
      </dgm:prSet>
      <dgm:spPr/>
    </dgm:pt>
  </dgm:ptLst>
  <dgm:cxnLst>
    <dgm:cxn modelId="{ECD29E0F-FE7D-407B-AB92-0AB13B662363}" type="presOf" srcId="{033FE984-7816-4658-9CCD-B37C31368473}" destId="{3EDD5DF8-9F99-4867-81FC-E9DAED2F60C3}" srcOrd="0" destOrd="0" presId="urn:microsoft.com/office/officeart/2018/5/layout/IconCircleLabelList"/>
    <dgm:cxn modelId="{48E1641E-B977-4CDA-AA82-E77F6F5BAB43}" srcId="{98CE915D-A0CF-44C5-BE2A-BFF2B2F52591}" destId="{935DE833-883E-40F8-84D4-4C8F71C43249}" srcOrd="0" destOrd="0" parTransId="{1F11A7FE-907D-47C4-8A79-371406C55709}" sibTransId="{07B830A8-CFAE-42A8-97F8-697CBDEFAB05}"/>
    <dgm:cxn modelId="{438E9A42-800D-4C2C-9067-400A838D470A}" type="presOf" srcId="{98CE915D-A0CF-44C5-BE2A-BFF2B2F52591}" destId="{07DF313A-D72A-406F-B23E-56BCFDEC320E}" srcOrd="0" destOrd="0" presId="urn:microsoft.com/office/officeart/2018/5/layout/IconCircleLabelList"/>
    <dgm:cxn modelId="{8A9D0563-324F-4173-A7C8-9934633F0C1D}" srcId="{98CE915D-A0CF-44C5-BE2A-BFF2B2F52591}" destId="{033FE984-7816-4658-9CCD-B37C31368473}" srcOrd="1" destOrd="0" parTransId="{FE9616FE-CD82-479F-92FD-10CC00F43DF1}" sibTransId="{5C1B1EEE-AC71-48A0-9571-FABCF91239CF}"/>
    <dgm:cxn modelId="{033530B0-D360-4C05-A5A1-A2695A8B39DB}" type="presOf" srcId="{002F261C-979B-4C03-AF66-59DA5BF189A8}" destId="{EDA8AC1D-C92F-4F19-9A0C-4D112202EC74}" srcOrd="0" destOrd="0" presId="urn:microsoft.com/office/officeart/2018/5/layout/IconCircleLabelList"/>
    <dgm:cxn modelId="{90F721CC-B6F6-4C93-85B7-20424F20E69E}" type="presOf" srcId="{935DE833-883E-40F8-84D4-4C8F71C43249}" destId="{CDC949CB-76B4-4B98-88D2-CC615072CAAB}" srcOrd="0" destOrd="0" presId="urn:microsoft.com/office/officeart/2018/5/layout/IconCircleLabelList"/>
    <dgm:cxn modelId="{B302BECF-FD72-47EB-AD62-2DBDC17BFB9B}" srcId="{98CE915D-A0CF-44C5-BE2A-BFF2B2F52591}" destId="{002F261C-979B-4C03-AF66-59DA5BF189A8}" srcOrd="2" destOrd="0" parTransId="{9BD78AD4-B018-4D92-ABFD-D87F978CF177}" sibTransId="{9ACADB31-F27D-4B41-8234-D2201AC16D93}"/>
    <dgm:cxn modelId="{8B0CB123-840A-45C6-93DB-CC456AC3C182}" type="presParOf" srcId="{07DF313A-D72A-406F-B23E-56BCFDEC320E}" destId="{E6416CE8-4988-431B-8270-21EC3DA9A57C}" srcOrd="0" destOrd="0" presId="urn:microsoft.com/office/officeart/2018/5/layout/IconCircleLabelList"/>
    <dgm:cxn modelId="{3BDBCEE8-3221-4D2E-8636-F4AF27C5809D}" type="presParOf" srcId="{E6416CE8-4988-431B-8270-21EC3DA9A57C}" destId="{1AB30704-F07D-4E6A-B8D9-0A7DD715B5DF}" srcOrd="0" destOrd="0" presId="urn:microsoft.com/office/officeart/2018/5/layout/IconCircleLabelList"/>
    <dgm:cxn modelId="{08476A3F-3CEF-454C-AE23-4BC37872543F}" type="presParOf" srcId="{E6416CE8-4988-431B-8270-21EC3DA9A57C}" destId="{E64DFF5A-C9F9-4CF3-B4EF-947D19DA2014}" srcOrd="1" destOrd="0" presId="urn:microsoft.com/office/officeart/2018/5/layout/IconCircleLabelList"/>
    <dgm:cxn modelId="{9A64296A-4795-4355-8A23-711EF2BA5A21}" type="presParOf" srcId="{E6416CE8-4988-431B-8270-21EC3DA9A57C}" destId="{F22F54FD-6A90-4008-9B71-6285D2BC9777}" srcOrd="2" destOrd="0" presId="urn:microsoft.com/office/officeart/2018/5/layout/IconCircleLabelList"/>
    <dgm:cxn modelId="{9DE271CD-7C5E-4683-BD28-4EC666144F82}" type="presParOf" srcId="{E6416CE8-4988-431B-8270-21EC3DA9A57C}" destId="{CDC949CB-76B4-4B98-88D2-CC615072CAAB}" srcOrd="3" destOrd="0" presId="urn:microsoft.com/office/officeart/2018/5/layout/IconCircleLabelList"/>
    <dgm:cxn modelId="{EE2DE5AF-0837-40B6-8C88-7084AA8DF1EC}" type="presParOf" srcId="{07DF313A-D72A-406F-B23E-56BCFDEC320E}" destId="{7AB7BC5B-4397-4A46-8FB4-ED36AF1F7CBD}" srcOrd="1" destOrd="0" presId="urn:microsoft.com/office/officeart/2018/5/layout/IconCircleLabelList"/>
    <dgm:cxn modelId="{88839223-27FA-4E7B-A9A2-6AAC190C250E}" type="presParOf" srcId="{07DF313A-D72A-406F-B23E-56BCFDEC320E}" destId="{0E9317CF-D115-4BBE-B28E-8A909CD302A0}" srcOrd="2" destOrd="0" presId="urn:microsoft.com/office/officeart/2018/5/layout/IconCircleLabelList"/>
    <dgm:cxn modelId="{2534701E-9F88-4F6D-956D-406F0BC05757}" type="presParOf" srcId="{0E9317CF-D115-4BBE-B28E-8A909CD302A0}" destId="{0E57110C-1638-4207-BB13-DE9D00DA224B}" srcOrd="0" destOrd="0" presId="urn:microsoft.com/office/officeart/2018/5/layout/IconCircleLabelList"/>
    <dgm:cxn modelId="{21649257-109B-4D90-874C-5A97E90639B4}" type="presParOf" srcId="{0E9317CF-D115-4BBE-B28E-8A909CD302A0}" destId="{316DCE2F-C1CF-4043-A724-358EC0F545C8}" srcOrd="1" destOrd="0" presId="urn:microsoft.com/office/officeart/2018/5/layout/IconCircleLabelList"/>
    <dgm:cxn modelId="{E6A66E74-C6F7-4360-91C2-8B487E291A5C}" type="presParOf" srcId="{0E9317CF-D115-4BBE-B28E-8A909CD302A0}" destId="{A8B2E1A9-0CCD-45F6-8AC3-DA4F3BA7767A}" srcOrd="2" destOrd="0" presId="urn:microsoft.com/office/officeart/2018/5/layout/IconCircleLabelList"/>
    <dgm:cxn modelId="{2638509D-8043-4739-9533-320CDA641F2B}" type="presParOf" srcId="{0E9317CF-D115-4BBE-B28E-8A909CD302A0}" destId="{3EDD5DF8-9F99-4867-81FC-E9DAED2F60C3}" srcOrd="3" destOrd="0" presId="urn:microsoft.com/office/officeart/2018/5/layout/IconCircleLabelList"/>
    <dgm:cxn modelId="{D53B4D72-B463-467D-8442-9F13CC819156}" type="presParOf" srcId="{07DF313A-D72A-406F-B23E-56BCFDEC320E}" destId="{6A9BE39B-793A-4C54-93C9-D10ABC6CF4E2}" srcOrd="3" destOrd="0" presId="urn:microsoft.com/office/officeart/2018/5/layout/IconCircleLabelList"/>
    <dgm:cxn modelId="{C655E9EB-B3C6-42BB-B6D9-6CF16526B547}" type="presParOf" srcId="{07DF313A-D72A-406F-B23E-56BCFDEC320E}" destId="{3E032F08-AA4D-484D-80D6-DBD1330A7D4A}" srcOrd="4" destOrd="0" presId="urn:microsoft.com/office/officeart/2018/5/layout/IconCircleLabelList"/>
    <dgm:cxn modelId="{5A70BD7D-21C8-431A-856B-CD5AD1D4A9FC}" type="presParOf" srcId="{3E032F08-AA4D-484D-80D6-DBD1330A7D4A}" destId="{F68715F4-BAB1-470F-8EE0-856D488D67F6}" srcOrd="0" destOrd="0" presId="urn:microsoft.com/office/officeart/2018/5/layout/IconCircleLabelList"/>
    <dgm:cxn modelId="{2FEB139E-46CE-4135-B71B-CCA13FE0E317}" type="presParOf" srcId="{3E032F08-AA4D-484D-80D6-DBD1330A7D4A}" destId="{5682C04B-2DFE-4DAE-A8EC-49E91EE539B2}" srcOrd="1" destOrd="0" presId="urn:microsoft.com/office/officeart/2018/5/layout/IconCircleLabelList"/>
    <dgm:cxn modelId="{37158201-A3C7-4A6A-85C0-9C52CAB55EB3}" type="presParOf" srcId="{3E032F08-AA4D-484D-80D6-DBD1330A7D4A}" destId="{AC7009D7-2830-4523-9948-BB123B2F5E19}" srcOrd="2" destOrd="0" presId="urn:microsoft.com/office/officeart/2018/5/layout/IconCircleLabelList"/>
    <dgm:cxn modelId="{2FBF0556-EDFF-40BC-A88E-99C18E87503C}" type="presParOf" srcId="{3E032F08-AA4D-484D-80D6-DBD1330A7D4A}" destId="{EDA8AC1D-C92F-4F19-9A0C-4D112202EC7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E8E007-24E5-4113-A529-8454EA8547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AD1CC8-8158-445E-B2DE-06BAEF21424C}">
      <dgm:prSet/>
      <dgm:spPr/>
      <dgm:t>
        <a:bodyPr/>
        <a:lstStyle/>
        <a:p>
          <a:pPr>
            <a:lnSpc>
              <a:spcPct val="100000"/>
            </a:lnSpc>
          </a:pPr>
          <a:r>
            <a:rPr lang="en-GB"/>
            <a:t>Shard-Group Assignment: First, the metric name of a time series is hashed to determine the shard-group. </a:t>
          </a:r>
          <a:endParaRPr lang="en-US"/>
        </a:p>
      </dgm:t>
    </dgm:pt>
    <dgm:pt modelId="{83209C1F-16C7-47D1-9AA7-8F6B63EF5E5F}" type="parTrans" cxnId="{4E56B96E-37D6-4E31-81B3-C626E63A4767}">
      <dgm:prSet/>
      <dgm:spPr/>
      <dgm:t>
        <a:bodyPr/>
        <a:lstStyle/>
        <a:p>
          <a:endParaRPr lang="en-US"/>
        </a:p>
      </dgm:t>
    </dgm:pt>
    <dgm:pt modelId="{3A081923-671A-4901-9F0B-05A6222E77DA}" type="sibTrans" cxnId="{4E56B96E-37D6-4E31-81B3-C626E63A4767}">
      <dgm:prSet/>
      <dgm:spPr/>
      <dgm:t>
        <a:bodyPr/>
        <a:lstStyle/>
        <a:p>
          <a:endParaRPr lang="en-US"/>
        </a:p>
      </dgm:t>
    </dgm:pt>
    <dgm:pt modelId="{F700E2D3-D20F-4AE7-812F-3AAD14607CD3}">
      <dgm:prSet/>
      <dgm:spPr/>
      <dgm:t>
        <a:bodyPr/>
        <a:lstStyle/>
        <a:p>
          <a:pPr>
            <a:lnSpc>
              <a:spcPct val="100000"/>
            </a:lnSpc>
          </a:pPr>
          <a:r>
            <a:rPr lang="en-GB"/>
            <a:t>Shard Assignment: Next, the full time series name(metricname + tag key-value pairs) is hashed to determine the specific shard within the shard-group.</a:t>
          </a:r>
          <a:endParaRPr lang="en-US"/>
        </a:p>
      </dgm:t>
    </dgm:pt>
    <dgm:pt modelId="{7B19780E-7F5D-4720-9387-9CF1ACEF5377}" type="parTrans" cxnId="{581BBE23-BC37-4DAA-9725-FECC030E07E6}">
      <dgm:prSet/>
      <dgm:spPr/>
      <dgm:t>
        <a:bodyPr/>
        <a:lstStyle/>
        <a:p>
          <a:endParaRPr lang="en-US"/>
        </a:p>
      </dgm:t>
    </dgm:pt>
    <dgm:pt modelId="{5F7CBD95-BBF1-415A-B414-5F1222D2573E}" type="sibTrans" cxnId="{581BBE23-BC37-4DAA-9725-FECC030E07E6}">
      <dgm:prSet/>
      <dgm:spPr/>
      <dgm:t>
        <a:bodyPr/>
        <a:lstStyle/>
        <a:p>
          <a:endParaRPr lang="en-US"/>
        </a:p>
      </dgm:t>
    </dgm:pt>
    <dgm:pt modelId="{E013E4DB-E284-4490-93BD-43A377E4BF07}" type="pres">
      <dgm:prSet presAssocID="{4AE8E007-24E5-4113-A529-8454EA854780}" presName="root" presStyleCnt="0">
        <dgm:presLayoutVars>
          <dgm:dir/>
          <dgm:resizeHandles val="exact"/>
        </dgm:presLayoutVars>
      </dgm:prSet>
      <dgm:spPr/>
    </dgm:pt>
    <dgm:pt modelId="{DBA2364F-10BE-4A8D-9E60-27DF3DAACEF7}" type="pres">
      <dgm:prSet presAssocID="{71AD1CC8-8158-445E-B2DE-06BAEF21424C}" presName="compNode" presStyleCnt="0"/>
      <dgm:spPr/>
    </dgm:pt>
    <dgm:pt modelId="{8E3BC94C-47B9-4ED8-B0D2-5E1374A5368D}" type="pres">
      <dgm:prSet presAssocID="{71AD1CC8-8158-445E-B2DE-06BAEF21424C}" presName="bgRect" presStyleLbl="bgShp" presStyleIdx="0" presStyleCnt="2" custLinFactNeighborY="1809"/>
      <dgm:spPr/>
    </dgm:pt>
    <dgm:pt modelId="{0313B9C1-05AE-4605-816C-707BC5298922}" type="pres">
      <dgm:prSet presAssocID="{71AD1CC8-8158-445E-B2DE-06BAEF2142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1EDEAF71-508E-4254-B32A-6CA08FC741F0}" type="pres">
      <dgm:prSet presAssocID="{71AD1CC8-8158-445E-B2DE-06BAEF21424C}" presName="spaceRect" presStyleCnt="0"/>
      <dgm:spPr/>
    </dgm:pt>
    <dgm:pt modelId="{B2443C54-CF8D-4EAA-9646-310763107A46}" type="pres">
      <dgm:prSet presAssocID="{71AD1CC8-8158-445E-B2DE-06BAEF21424C}" presName="parTx" presStyleLbl="revTx" presStyleIdx="0" presStyleCnt="2">
        <dgm:presLayoutVars>
          <dgm:chMax val="0"/>
          <dgm:chPref val="0"/>
        </dgm:presLayoutVars>
      </dgm:prSet>
      <dgm:spPr/>
    </dgm:pt>
    <dgm:pt modelId="{ABFA4A35-20A8-4CE2-A90B-7F5F52570E0E}" type="pres">
      <dgm:prSet presAssocID="{3A081923-671A-4901-9F0B-05A6222E77DA}" presName="sibTrans" presStyleCnt="0"/>
      <dgm:spPr/>
    </dgm:pt>
    <dgm:pt modelId="{091DD7F4-39EE-4329-AC0B-A95991743599}" type="pres">
      <dgm:prSet presAssocID="{F700E2D3-D20F-4AE7-812F-3AAD14607CD3}" presName="compNode" presStyleCnt="0"/>
      <dgm:spPr/>
    </dgm:pt>
    <dgm:pt modelId="{DBAAD20C-4125-49AB-809B-5C37BFDE8A97}" type="pres">
      <dgm:prSet presAssocID="{F700E2D3-D20F-4AE7-812F-3AAD14607CD3}" presName="bgRect" presStyleLbl="bgShp" presStyleIdx="1" presStyleCnt="2"/>
      <dgm:spPr/>
    </dgm:pt>
    <dgm:pt modelId="{FAF686A1-A28A-40D2-9A22-E9F29FB2A59F}" type="pres">
      <dgm:prSet presAssocID="{F700E2D3-D20F-4AE7-812F-3AAD14607CD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code"/>
        </a:ext>
      </dgm:extLst>
    </dgm:pt>
    <dgm:pt modelId="{C0D4E7BF-5EA8-46FD-9BAF-1099FB9CBA17}" type="pres">
      <dgm:prSet presAssocID="{F700E2D3-D20F-4AE7-812F-3AAD14607CD3}" presName="spaceRect" presStyleCnt="0"/>
      <dgm:spPr/>
    </dgm:pt>
    <dgm:pt modelId="{74EFFA43-1FBC-4D6B-AFA2-49D84838DB13}" type="pres">
      <dgm:prSet presAssocID="{F700E2D3-D20F-4AE7-812F-3AAD14607CD3}" presName="parTx" presStyleLbl="revTx" presStyleIdx="1" presStyleCnt="2">
        <dgm:presLayoutVars>
          <dgm:chMax val="0"/>
          <dgm:chPref val="0"/>
        </dgm:presLayoutVars>
      </dgm:prSet>
      <dgm:spPr/>
    </dgm:pt>
  </dgm:ptLst>
  <dgm:cxnLst>
    <dgm:cxn modelId="{581BBE23-BC37-4DAA-9725-FECC030E07E6}" srcId="{4AE8E007-24E5-4113-A529-8454EA854780}" destId="{F700E2D3-D20F-4AE7-812F-3AAD14607CD3}" srcOrd="1" destOrd="0" parTransId="{7B19780E-7F5D-4720-9387-9CF1ACEF5377}" sibTransId="{5F7CBD95-BBF1-415A-B414-5F1222D2573E}"/>
    <dgm:cxn modelId="{A3E6C966-CC64-4496-BE24-37C3F9CF148E}" type="presOf" srcId="{F700E2D3-D20F-4AE7-812F-3AAD14607CD3}" destId="{74EFFA43-1FBC-4D6B-AFA2-49D84838DB13}" srcOrd="0" destOrd="0" presId="urn:microsoft.com/office/officeart/2018/2/layout/IconVerticalSolidList"/>
    <dgm:cxn modelId="{4E56B96E-37D6-4E31-81B3-C626E63A4767}" srcId="{4AE8E007-24E5-4113-A529-8454EA854780}" destId="{71AD1CC8-8158-445E-B2DE-06BAEF21424C}" srcOrd="0" destOrd="0" parTransId="{83209C1F-16C7-47D1-9AA7-8F6B63EF5E5F}" sibTransId="{3A081923-671A-4901-9F0B-05A6222E77DA}"/>
    <dgm:cxn modelId="{AF27A9AC-A7B0-4913-88DC-43EDA1910E4C}" type="presOf" srcId="{71AD1CC8-8158-445E-B2DE-06BAEF21424C}" destId="{B2443C54-CF8D-4EAA-9646-310763107A46}" srcOrd="0" destOrd="0" presId="urn:microsoft.com/office/officeart/2018/2/layout/IconVerticalSolidList"/>
    <dgm:cxn modelId="{C12260E9-DF09-4D0E-A233-80D127C0EE7F}" type="presOf" srcId="{4AE8E007-24E5-4113-A529-8454EA854780}" destId="{E013E4DB-E284-4490-93BD-43A377E4BF07}" srcOrd="0" destOrd="0" presId="urn:microsoft.com/office/officeart/2018/2/layout/IconVerticalSolidList"/>
    <dgm:cxn modelId="{4D2025A0-EBF3-4601-8025-FD912E4A6A7F}" type="presParOf" srcId="{E013E4DB-E284-4490-93BD-43A377E4BF07}" destId="{DBA2364F-10BE-4A8D-9E60-27DF3DAACEF7}" srcOrd="0" destOrd="0" presId="urn:microsoft.com/office/officeart/2018/2/layout/IconVerticalSolidList"/>
    <dgm:cxn modelId="{BBC6B975-608B-4F6E-B465-CB585C678E7B}" type="presParOf" srcId="{DBA2364F-10BE-4A8D-9E60-27DF3DAACEF7}" destId="{8E3BC94C-47B9-4ED8-B0D2-5E1374A5368D}" srcOrd="0" destOrd="0" presId="urn:microsoft.com/office/officeart/2018/2/layout/IconVerticalSolidList"/>
    <dgm:cxn modelId="{C04FC4A1-346B-4891-8BAE-E419BF243357}" type="presParOf" srcId="{DBA2364F-10BE-4A8D-9E60-27DF3DAACEF7}" destId="{0313B9C1-05AE-4605-816C-707BC5298922}" srcOrd="1" destOrd="0" presId="urn:microsoft.com/office/officeart/2018/2/layout/IconVerticalSolidList"/>
    <dgm:cxn modelId="{D861D195-375D-452A-8933-8F5DF156805E}" type="presParOf" srcId="{DBA2364F-10BE-4A8D-9E60-27DF3DAACEF7}" destId="{1EDEAF71-508E-4254-B32A-6CA08FC741F0}" srcOrd="2" destOrd="0" presId="urn:microsoft.com/office/officeart/2018/2/layout/IconVerticalSolidList"/>
    <dgm:cxn modelId="{07B2ADAA-83F1-4840-B05E-B76BAD3A5FA8}" type="presParOf" srcId="{DBA2364F-10BE-4A8D-9E60-27DF3DAACEF7}" destId="{B2443C54-CF8D-4EAA-9646-310763107A46}" srcOrd="3" destOrd="0" presId="urn:microsoft.com/office/officeart/2018/2/layout/IconVerticalSolidList"/>
    <dgm:cxn modelId="{13F0C6CA-3784-4933-B18C-6D27FDC19FCE}" type="presParOf" srcId="{E013E4DB-E284-4490-93BD-43A377E4BF07}" destId="{ABFA4A35-20A8-4CE2-A90B-7F5F52570E0E}" srcOrd="1" destOrd="0" presId="urn:microsoft.com/office/officeart/2018/2/layout/IconVerticalSolidList"/>
    <dgm:cxn modelId="{D3F0CF20-632E-4A6A-A4CA-FAF472025F0B}" type="presParOf" srcId="{E013E4DB-E284-4490-93BD-43A377E4BF07}" destId="{091DD7F4-39EE-4329-AC0B-A95991743599}" srcOrd="2" destOrd="0" presId="urn:microsoft.com/office/officeart/2018/2/layout/IconVerticalSolidList"/>
    <dgm:cxn modelId="{7366C702-3E21-4D35-A50B-26B869F0ADD1}" type="presParOf" srcId="{091DD7F4-39EE-4329-AC0B-A95991743599}" destId="{DBAAD20C-4125-49AB-809B-5C37BFDE8A97}" srcOrd="0" destOrd="0" presId="urn:microsoft.com/office/officeart/2018/2/layout/IconVerticalSolidList"/>
    <dgm:cxn modelId="{8A94A868-041B-4C46-8ABF-ABA6D2F9698F}" type="presParOf" srcId="{091DD7F4-39EE-4329-AC0B-A95991743599}" destId="{FAF686A1-A28A-40D2-9A22-E9F29FB2A59F}" srcOrd="1" destOrd="0" presId="urn:microsoft.com/office/officeart/2018/2/layout/IconVerticalSolidList"/>
    <dgm:cxn modelId="{E5FC01AC-4CA9-4E6D-B56E-3EFA1E046BD4}" type="presParOf" srcId="{091DD7F4-39EE-4329-AC0B-A95991743599}" destId="{C0D4E7BF-5EA8-46FD-9BAF-1099FB9CBA17}" srcOrd="2" destOrd="0" presId="urn:microsoft.com/office/officeart/2018/2/layout/IconVerticalSolidList"/>
    <dgm:cxn modelId="{812EEF17-6985-42BB-9BD6-BFABA06EDB7D}" type="presParOf" srcId="{091DD7F4-39EE-4329-AC0B-A95991743599}" destId="{74EFFA43-1FBC-4D6B-AFA2-49D84838DB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467D1E-8A6D-4F5C-883A-DCF1D1E3A98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3BA7AE8-DF2C-4835-8A99-B4EB5C9104D2}">
      <dgm:prSet/>
      <dgm:spPr/>
      <dgm:t>
        <a:bodyPr/>
        <a:lstStyle/>
        <a:p>
          <a:r>
            <a:rPr lang="en-GB"/>
            <a:t>Mitigating Noisy Neighbour Issues: The sharding strategy helps isolate the impact of spammy metrics which create spikes in the Goku resource usage and cause undefined behaviour. </a:t>
          </a:r>
          <a:endParaRPr lang="en-US"/>
        </a:p>
      </dgm:t>
    </dgm:pt>
    <dgm:pt modelId="{9B90508B-DA0D-4A90-98BC-05B338F7C42D}" type="parTrans" cxnId="{442A978C-58FC-4029-8A1C-BC3D5C014AA3}">
      <dgm:prSet/>
      <dgm:spPr/>
      <dgm:t>
        <a:bodyPr/>
        <a:lstStyle/>
        <a:p>
          <a:endParaRPr lang="en-US"/>
        </a:p>
      </dgm:t>
    </dgm:pt>
    <dgm:pt modelId="{23DBD79B-5B1F-4E3C-BCC3-8F27EF83A777}" type="sibTrans" cxnId="{442A978C-58FC-4029-8A1C-BC3D5C014AA3}">
      <dgm:prSet/>
      <dgm:spPr/>
      <dgm:t>
        <a:bodyPr/>
        <a:lstStyle/>
        <a:p>
          <a:endParaRPr lang="en-US"/>
        </a:p>
      </dgm:t>
    </dgm:pt>
    <dgm:pt modelId="{BFA1BE59-468B-4288-AF3F-A532EB1F9383}">
      <dgm:prSet/>
      <dgm:spPr/>
      <dgm:t>
        <a:bodyPr/>
        <a:lstStyle/>
        <a:p>
          <a:r>
            <a:rPr lang="en-GB"/>
            <a:t>Reduced Cross-AZ Failovers: The sharding scheme reduces the amount of cross-AZ failovers, which are typically discouraged due to their high latency and infrastructure costs. </a:t>
          </a:r>
          <a:endParaRPr lang="en-US"/>
        </a:p>
      </dgm:t>
    </dgm:pt>
    <dgm:pt modelId="{9CC58245-AA24-4307-BC95-2B6F90A1C160}" type="parTrans" cxnId="{8F9F57E7-0D01-4368-8E8B-D465E7683A37}">
      <dgm:prSet/>
      <dgm:spPr/>
      <dgm:t>
        <a:bodyPr/>
        <a:lstStyle/>
        <a:p>
          <a:endParaRPr lang="en-US"/>
        </a:p>
      </dgm:t>
    </dgm:pt>
    <dgm:pt modelId="{D86AAA5D-4035-4B9F-B76E-05C84EAFC96C}" type="sibTrans" cxnId="{8F9F57E7-0D01-4368-8E8B-D465E7683A37}">
      <dgm:prSet/>
      <dgm:spPr/>
      <dgm:t>
        <a:bodyPr/>
        <a:lstStyle/>
        <a:p>
          <a:endParaRPr lang="en-US"/>
        </a:p>
      </dgm:t>
    </dgm:pt>
    <dgm:pt modelId="{A7DE4E47-DB59-4C19-9060-302DE209583D}" type="pres">
      <dgm:prSet presAssocID="{EE467D1E-8A6D-4F5C-883A-DCF1D1E3A98D}" presName="hierChild1" presStyleCnt="0">
        <dgm:presLayoutVars>
          <dgm:chPref val="1"/>
          <dgm:dir/>
          <dgm:animOne val="branch"/>
          <dgm:animLvl val="lvl"/>
          <dgm:resizeHandles/>
        </dgm:presLayoutVars>
      </dgm:prSet>
      <dgm:spPr/>
    </dgm:pt>
    <dgm:pt modelId="{7894943D-3643-434A-8339-13CCCD2F4E95}" type="pres">
      <dgm:prSet presAssocID="{23BA7AE8-DF2C-4835-8A99-B4EB5C9104D2}" presName="hierRoot1" presStyleCnt="0"/>
      <dgm:spPr/>
    </dgm:pt>
    <dgm:pt modelId="{BF3F707E-21CD-4688-B822-3754FDBC924A}" type="pres">
      <dgm:prSet presAssocID="{23BA7AE8-DF2C-4835-8A99-B4EB5C9104D2}" presName="composite" presStyleCnt="0"/>
      <dgm:spPr/>
    </dgm:pt>
    <dgm:pt modelId="{DCD7E2ED-4373-4AC3-8F87-F126DBFD41B6}" type="pres">
      <dgm:prSet presAssocID="{23BA7AE8-DF2C-4835-8A99-B4EB5C9104D2}" presName="background" presStyleLbl="node0" presStyleIdx="0" presStyleCnt="2"/>
      <dgm:spPr/>
    </dgm:pt>
    <dgm:pt modelId="{686866AA-5B77-43C0-A446-A5EEAF0F1CC7}" type="pres">
      <dgm:prSet presAssocID="{23BA7AE8-DF2C-4835-8A99-B4EB5C9104D2}" presName="text" presStyleLbl="fgAcc0" presStyleIdx="0" presStyleCnt="2">
        <dgm:presLayoutVars>
          <dgm:chPref val="3"/>
        </dgm:presLayoutVars>
      </dgm:prSet>
      <dgm:spPr/>
    </dgm:pt>
    <dgm:pt modelId="{F251EA41-1C1B-4492-929A-4F81CF7D4CEA}" type="pres">
      <dgm:prSet presAssocID="{23BA7AE8-DF2C-4835-8A99-B4EB5C9104D2}" presName="hierChild2" presStyleCnt="0"/>
      <dgm:spPr/>
    </dgm:pt>
    <dgm:pt modelId="{82D3D680-E13A-4F04-8EBE-137327880460}" type="pres">
      <dgm:prSet presAssocID="{BFA1BE59-468B-4288-AF3F-A532EB1F9383}" presName="hierRoot1" presStyleCnt="0"/>
      <dgm:spPr/>
    </dgm:pt>
    <dgm:pt modelId="{DBB681C5-F763-483A-A3F4-97E82EF92A85}" type="pres">
      <dgm:prSet presAssocID="{BFA1BE59-468B-4288-AF3F-A532EB1F9383}" presName="composite" presStyleCnt="0"/>
      <dgm:spPr/>
    </dgm:pt>
    <dgm:pt modelId="{2B415BD5-70FF-4064-8FB1-DEA490FA02E0}" type="pres">
      <dgm:prSet presAssocID="{BFA1BE59-468B-4288-AF3F-A532EB1F9383}" presName="background" presStyleLbl="node0" presStyleIdx="1" presStyleCnt="2"/>
      <dgm:spPr/>
    </dgm:pt>
    <dgm:pt modelId="{F9DAFF4D-5BE3-4025-B119-0929EDC072CE}" type="pres">
      <dgm:prSet presAssocID="{BFA1BE59-468B-4288-AF3F-A532EB1F9383}" presName="text" presStyleLbl="fgAcc0" presStyleIdx="1" presStyleCnt="2">
        <dgm:presLayoutVars>
          <dgm:chPref val="3"/>
        </dgm:presLayoutVars>
      </dgm:prSet>
      <dgm:spPr/>
    </dgm:pt>
    <dgm:pt modelId="{C9FDCE03-2937-4D56-852C-8D9A236ACD5A}" type="pres">
      <dgm:prSet presAssocID="{BFA1BE59-468B-4288-AF3F-A532EB1F9383}" presName="hierChild2" presStyleCnt="0"/>
      <dgm:spPr/>
    </dgm:pt>
  </dgm:ptLst>
  <dgm:cxnLst>
    <dgm:cxn modelId="{DF9B3746-3686-4734-973D-44008721549F}" type="presOf" srcId="{23BA7AE8-DF2C-4835-8A99-B4EB5C9104D2}" destId="{686866AA-5B77-43C0-A446-A5EEAF0F1CC7}" srcOrd="0" destOrd="0" presId="urn:microsoft.com/office/officeart/2005/8/layout/hierarchy1"/>
    <dgm:cxn modelId="{442A978C-58FC-4029-8A1C-BC3D5C014AA3}" srcId="{EE467D1E-8A6D-4F5C-883A-DCF1D1E3A98D}" destId="{23BA7AE8-DF2C-4835-8A99-B4EB5C9104D2}" srcOrd="0" destOrd="0" parTransId="{9B90508B-DA0D-4A90-98BC-05B338F7C42D}" sibTransId="{23DBD79B-5B1F-4E3C-BCC3-8F27EF83A777}"/>
    <dgm:cxn modelId="{EB9235D9-4CF2-4D49-8F45-F925BA653039}" type="presOf" srcId="{BFA1BE59-468B-4288-AF3F-A532EB1F9383}" destId="{F9DAFF4D-5BE3-4025-B119-0929EDC072CE}" srcOrd="0" destOrd="0" presId="urn:microsoft.com/office/officeart/2005/8/layout/hierarchy1"/>
    <dgm:cxn modelId="{9954B4D9-28E1-42B2-A921-39593C2B4644}" type="presOf" srcId="{EE467D1E-8A6D-4F5C-883A-DCF1D1E3A98D}" destId="{A7DE4E47-DB59-4C19-9060-302DE209583D}" srcOrd="0" destOrd="0" presId="urn:microsoft.com/office/officeart/2005/8/layout/hierarchy1"/>
    <dgm:cxn modelId="{8F9F57E7-0D01-4368-8E8B-D465E7683A37}" srcId="{EE467D1E-8A6D-4F5C-883A-DCF1D1E3A98D}" destId="{BFA1BE59-468B-4288-AF3F-A532EB1F9383}" srcOrd="1" destOrd="0" parTransId="{9CC58245-AA24-4307-BC95-2B6F90A1C160}" sibTransId="{D86AAA5D-4035-4B9F-B76E-05C84EAFC96C}"/>
    <dgm:cxn modelId="{4FD93DE6-604B-461F-8F70-3BBD94A63BF4}" type="presParOf" srcId="{A7DE4E47-DB59-4C19-9060-302DE209583D}" destId="{7894943D-3643-434A-8339-13CCCD2F4E95}" srcOrd="0" destOrd="0" presId="urn:microsoft.com/office/officeart/2005/8/layout/hierarchy1"/>
    <dgm:cxn modelId="{69A6ABDF-CC10-4069-B828-3A08E921AA96}" type="presParOf" srcId="{7894943D-3643-434A-8339-13CCCD2F4E95}" destId="{BF3F707E-21CD-4688-B822-3754FDBC924A}" srcOrd="0" destOrd="0" presId="urn:microsoft.com/office/officeart/2005/8/layout/hierarchy1"/>
    <dgm:cxn modelId="{FE735293-F0CB-4F7B-96B3-29F85A3A6F6F}" type="presParOf" srcId="{BF3F707E-21CD-4688-B822-3754FDBC924A}" destId="{DCD7E2ED-4373-4AC3-8F87-F126DBFD41B6}" srcOrd="0" destOrd="0" presId="urn:microsoft.com/office/officeart/2005/8/layout/hierarchy1"/>
    <dgm:cxn modelId="{335821D2-D437-4ACD-8F7C-ADEB92E521B9}" type="presParOf" srcId="{BF3F707E-21CD-4688-B822-3754FDBC924A}" destId="{686866AA-5B77-43C0-A446-A5EEAF0F1CC7}" srcOrd="1" destOrd="0" presId="urn:microsoft.com/office/officeart/2005/8/layout/hierarchy1"/>
    <dgm:cxn modelId="{01523F48-7E9F-41B5-ABEB-E0EDCAACB0C8}" type="presParOf" srcId="{7894943D-3643-434A-8339-13CCCD2F4E95}" destId="{F251EA41-1C1B-4492-929A-4F81CF7D4CEA}" srcOrd="1" destOrd="0" presId="urn:microsoft.com/office/officeart/2005/8/layout/hierarchy1"/>
    <dgm:cxn modelId="{E0E14076-C56A-4C5A-8289-B2ECBC913AAB}" type="presParOf" srcId="{A7DE4E47-DB59-4C19-9060-302DE209583D}" destId="{82D3D680-E13A-4F04-8EBE-137327880460}" srcOrd="1" destOrd="0" presId="urn:microsoft.com/office/officeart/2005/8/layout/hierarchy1"/>
    <dgm:cxn modelId="{2E8FB105-E418-4E34-A41F-CA318788847D}" type="presParOf" srcId="{82D3D680-E13A-4F04-8EBE-137327880460}" destId="{DBB681C5-F763-483A-A3F4-97E82EF92A85}" srcOrd="0" destOrd="0" presId="urn:microsoft.com/office/officeart/2005/8/layout/hierarchy1"/>
    <dgm:cxn modelId="{46E57539-FFDD-45CD-B3A0-C430FB5FFC57}" type="presParOf" srcId="{DBB681C5-F763-483A-A3F4-97E82EF92A85}" destId="{2B415BD5-70FF-4064-8FB1-DEA490FA02E0}" srcOrd="0" destOrd="0" presId="urn:microsoft.com/office/officeart/2005/8/layout/hierarchy1"/>
    <dgm:cxn modelId="{97245B30-DF07-49AE-8E3E-314BAC647E6E}" type="presParOf" srcId="{DBB681C5-F763-483A-A3F4-97E82EF92A85}" destId="{F9DAFF4D-5BE3-4025-B119-0929EDC072CE}" srcOrd="1" destOrd="0" presId="urn:microsoft.com/office/officeart/2005/8/layout/hierarchy1"/>
    <dgm:cxn modelId="{FE0E7AAC-D418-43E7-85C1-BA1B0631E549}" type="presParOf" srcId="{82D3D680-E13A-4F04-8EBE-137327880460}" destId="{C9FDCE03-2937-4D56-852C-8D9A236ACD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AD212-2533-4C28-AA30-0FA4BC64E4E1}">
      <dsp:nvSpPr>
        <dsp:cNvPr id="0" name=""/>
        <dsp:cNvSpPr/>
      </dsp:nvSpPr>
      <dsp:spPr>
        <a:xfrm>
          <a:off x="0" y="424400"/>
          <a:ext cx="6666833"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EB4C99-BAAF-433B-A049-B1EEB6FF35C6}">
      <dsp:nvSpPr>
        <dsp:cNvPr id="0" name=""/>
        <dsp:cNvSpPr/>
      </dsp:nvSpPr>
      <dsp:spPr>
        <a:xfrm>
          <a:off x="333341" y="7016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GB" sz="2400" kern="1200"/>
            <a:t>Background</a:t>
          </a:r>
          <a:endParaRPr lang="en-US" sz="2400" kern="1200"/>
        </a:p>
      </dsp:txBody>
      <dsp:txXfrm>
        <a:off x="367926" y="104745"/>
        <a:ext cx="4597613" cy="639310"/>
      </dsp:txXfrm>
    </dsp:sp>
    <dsp:sp modelId="{66100992-B57E-4632-8E12-F5FB45ABEE39}">
      <dsp:nvSpPr>
        <dsp:cNvPr id="0" name=""/>
        <dsp:cNvSpPr/>
      </dsp:nvSpPr>
      <dsp:spPr>
        <a:xfrm>
          <a:off x="0" y="1513040"/>
          <a:ext cx="6666833"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78876E-1C41-49F2-8EC9-92301BDB6EE9}">
      <dsp:nvSpPr>
        <dsp:cNvPr id="0" name=""/>
        <dsp:cNvSpPr/>
      </dsp:nvSpPr>
      <dsp:spPr>
        <a:xfrm>
          <a:off x="333341" y="1158800"/>
          <a:ext cx="4666783" cy="7084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GB" sz="2400" kern="1200"/>
            <a:t>Development Goals</a:t>
          </a:r>
          <a:endParaRPr lang="en-US" sz="2400" kern="1200"/>
        </a:p>
      </dsp:txBody>
      <dsp:txXfrm>
        <a:off x="367926" y="1193385"/>
        <a:ext cx="4597613" cy="639310"/>
      </dsp:txXfrm>
    </dsp:sp>
    <dsp:sp modelId="{D844D6EB-D184-4028-9223-5C1081664397}">
      <dsp:nvSpPr>
        <dsp:cNvPr id="0" name=""/>
        <dsp:cNvSpPr/>
      </dsp:nvSpPr>
      <dsp:spPr>
        <a:xfrm>
          <a:off x="0" y="2601680"/>
          <a:ext cx="6666833"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DD8F6E-9054-4E41-9DE3-C4F38F99A5C6}">
      <dsp:nvSpPr>
        <dsp:cNvPr id="0" name=""/>
        <dsp:cNvSpPr/>
      </dsp:nvSpPr>
      <dsp:spPr>
        <a:xfrm>
          <a:off x="333341" y="2247440"/>
          <a:ext cx="4666783" cy="7084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GB" sz="2400" kern="1200"/>
            <a:t>System Architecture</a:t>
          </a:r>
          <a:endParaRPr lang="en-US" sz="2400" kern="1200"/>
        </a:p>
      </dsp:txBody>
      <dsp:txXfrm>
        <a:off x="367926" y="2282025"/>
        <a:ext cx="4597613" cy="639310"/>
      </dsp:txXfrm>
    </dsp:sp>
    <dsp:sp modelId="{1B772B8D-E079-40CA-B40B-1EE280AB98DB}">
      <dsp:nvSpPr>
        <dsp:cNvPr id="0" name=""/>
        <dsp:cNvSpPr/>
      </dsp:nvSpPr>
      <dsp:spPr>
        <a:xfrm>
          <a:off x="0" y="3690319"/>
          <a:ext cx="6666833"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539394-5C1D-4F0C-9ED6-B4F5536ED1BA}">
      <dsp:nvSpPr>
        <dsp:cNvPr id="0" name=""/>
        <dsp:cNvSpPr/>
      </dsp:nvSpPr>
      <dsp:spPr>
        <a:xfrm>
          <a:off x="333341" y="3336080"/>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GB" sz="2400" kern="1200"/>
            <a:t>Additional functionalities</a:t>
          </a:r>
          <a:endParaRPr lang="en-US" sz="2400" kern="1200"/>
        </a:p>
      </dsp:txBody>
      <dsp:txXfrm>
        <a:off x="367926" y="3370665"/>
        <a:ext cx="4597613" cy="639310"/>
      </dsp:txXfrm>
    </dsp:sp>
    <dsp:sp modelId="{F27611CC-72F5-4565-85D4-189EF557E474}">
      <dsp:nvSpPr>
        <dsp:cNvPr id="0" name=""/>
        <dsp:cNvSpPr/>
      </dsp:nvSpPr>
      <dsp:spPr>
        <a:xfrm>
          <a:off x="0" y="4778959"/>
          <a:ext cx="6666833"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73448C-FA69-4010-9B83-112AA1DE6FA5}">
      <dsp:nvSpPr>
        <dsp:cNvPr id="0" name=""/>
        <dsp:cNvSpPr/>
      </dsp:nvSpPr>
      <dsp:spPr>
        <a:xfrm>
          <a:off x="333341" y="4424719"/>
          <a:ext cx="4666783" cy="70848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GB" sz="2400" kern="1200"/>
            <a:t>Evaluation</a:t>
          </a:r>
          <a:endParaRPr lang="en-US" sz="2400" kern="1200"/>
        </a:p>
      </dsp:txBody>
      <dsp:txXfrm>
        <a:off x="367926" y="4459304"/>
        <a:ext cx="4597613"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58F04-766C-4F69-8AE9-D56FFCA7283C}">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193821-4F7C-4827-98B9-46B53036B808}">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Gorilla compression technique for compressing both its short-term in-memory data and long-term secondary storage data</a:t>
          </a:r>
          <a:endParaRPr lang="en-US" sz="2800" kern="1200"/>
        </a:p>
      </dsp:txBody>
      <dsp:txXfrm>
        <a:off x="0" y="2663"/>
        <a:ext cx="6666833" cy="1816197"/>
      </dsp:txXfrm>
    </dsp:sp>
    <dsp:sp modelId="{D51A026E-B52F-42F3-AE38-B3BB82769B93}">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03696E-C12E-4298-947F-12AEE6BDCA51}">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Industry standard for Time series databases (InfluxDB [19], Prometheus [4], Uber’s M3DB[3], and Apache IOTDB [37])</a:t>
          </a:r>
          <a:endParaRPr lang="en-US" sz="2800" kern="1200"/>
        </a:p>
      </dsp:txBody>
      <dsp:txXfrm>
        <a:off x="0" y="1818861"/>
        <a:ext cx="6666833" cy="1816197"/>
      </dsp:txXfrm>
    </dsp:sp>
    <dsp:sp modelId="{17DC3519-4D31-4F8C-B7F1-5F5000C023F7}">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AA5625-99D7-40C0-8AE5-44A3C5F799B1}">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Had to figure out amount of data to pack into a single Gorilla compressed stream</a:t>
          </a:r>
          <a:endParaRPr lang="en-US" sz="2800" kern="1200"/>
        </a:p>
      </dsp:txBody>
      <dsp:txXfrm>
        <a:off x="0" y="3635058"/>
        <a:ext cx="6666833" cy="1816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7FD06-6CB7-4D89-911C-0651F1CAA245}">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79CB94-C764-4936-BE80-20B863DAB646}">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Introduced “Tiers” of data</a:t>
          </a:r>
          <a:endParaRPr lang="en-US" sz="2300" kern="1200"/>
        </a:p>
      </dsp:txBody>
      <dsp:txXfrm>
        <a:off x="0" y="2663"/>
        <a:ext cx="6666833" cy="1816197"/>
      </dsp:txXfrm>
    </dsp:sp>
    <dsp:sp modelId="{D356E7F2-C87B-4511-A0A1-2772A6DA782F}">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79E12D-57D8-4724-8746-804B057F2CFD}">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Tiers are defined as “partitions” of the whole dataset, which allows for configured bucket sizes, rollup strategy </a:t>
          </a:r>
          <a:r>
            <a:rPr lang="en-GB" sz="2300" kern="1200" err="1"/>
            <a:t>ect</a:t>
          </a:r>
          <a:r>
            <a:rPr lang="en-GB" sz="2300" kern="1200"/>
            <a:t>. For each individual tier</a:t>
          </a:r>
          <a:endParaRPr lang="en-US" sz="2300" kern="1200"/>
        </a:p>
      </dsp:txBody>
      <dsp:txXfrm>
        <a:off x="0" y="1818861"/>
        <a:ext cx="6666833" cy="1816197"/>
      </dsp:txXfrm>
    </dsp:sp>
    <dsp:sp modelId="{E9E944C4-801E-474F-AFE9-21B9B5A074A7}">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98D531-8971-4778-AE60-CD552B886BA7}">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Rollup: Performed on data in GokuL (&gt;24hours) in order to reduce the total number of datapoints.  This in turn makes queries faster, with data accuracy loss being serviceable for the type of query.</a:t>
          </a:r>
          <a:endParaRPr lang="en-US" sz="2300" kern="1200"/>
        </a:p>
      </dsp:txBody>
      <dsp:txXfrm>
        <a:off x="0" y="3635058"/>
        <a:ext cx="6666833" cy="18161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23C95-265E-42BB-953D-698F0126232B}">
      <dsp:nvSpPr>
        <dsp:cNvPr id="0" name=""/>
        <dsp:cNvSpPr/>
      </dsp:nvSpPr>
      <dsp:spPr>
        <a:xfrm>
          <a:off x="0" y="710469"/>
          <a:ext cx="51816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CF63C5-AFC6-4822-AE50-01CB9C55AC3D}">
      <dsp:nvSpPr>
        <dsp:cNvPr id="0" name=""/>
        <dsp:cNvSpPr/>
      </dsp:nvSpPr>
      <dsp:spPr>
        <a:xfrm>
          <a:off x="259080" y="415268"/>
          <a:ext cx="362712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89000">
            <a:lnSpc>
              <a:spcPct val="90000"/>
            </a:lnSpc>
            <a:spcBef>
              <a:spcPct val="0"/>
            </a:spcBef>
            <a:spcAft>
              <a:spcPct val="35000"/>
            </a:spcAft>
            <a:buNone/>
          </a:pPr>
          <a:r>
            <a:rPr lang="en-US" sz="2000" kern="1200"/>
            <a:t>Goku Ingestor</a:t>
          </a:r>
        </a:p>
      </dsp:txBody>
      <dsp:txXfrm>
        <a:off x="287901" y="444089"/>
        <a:ext cx="3569478" cy="532758"/>
      </dsp:txXfrm>
    </dsp:sp>
    <dsp:sp modelId="{0749205E-0F33-4B01-93D3-EA85D4833867}">
      <dsp:nvSpPr>
        <dsp:cNvPr id="0" name=""/>
        <dsp:cNvSpPr/>
      </dsp:nvSpPr>
      <dsp:spPr>
        <a:xfrm>
          <a:off x="0" y="1617669"/>
          <a:ext cx="51816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804D8-DFFE-459F-AC53-9B831E0EF193}">
      <dsp:nvSpPr>
        <dsp:cNvPr id="0" name=""/>
        <dsp:cNvSpPr/>
      </dsp:nvSpPr>
      <dsp:spPr>
        <a:xfrm>
          <a:off x="259080" y="1322469"/>
          <a:ext cx="362712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89000">
            <a:lnSpc>
              <a:spcPct val="90000"/>
            </a:lnSpc>
            <a:spcBef>
              <a:spcPct val="0"/>
            </a:spcBef>
            <a:spcAft>
              <a:spcPct val="35000"/>
            </a:spcAft>
            <a:buNone/>
          </a:pPr>
          <a:r>
            <a:rPr lang="en-US" sz="2000" kern="1200"/>
            <a:t>Goku Short Term Storage</a:t>
          </a:r>
        </a:p>
      </dsp:txBody>
      <dsp:txXfrm>
        <a:off x="287901" y="1351290"/>
        <a:ext cx="3569478" cy="532758"/>
      </dsp:txXfrm>
    </dsp:sp>
    <dsp:sp modelId="{050273BD-01F0-4AA3-9298-69AA44973BAB}">
      <dsp:nvSpPr>
        <dsp:cNvPr id="0" name=""/>
        <dsp:cNvSpPr/>
      </dsp:nvSpPr>
      <dsp:spPr>
        <a:xfrm>
          <a:off x="0" y="2524869"/>
          <a:ext cx="51816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661C0-3503-4F03-9074-A4DC15CF2288}">
      <dsp:nvSpPr>
        <dsp:cNvPr id="0" name=""/>
        <dsp:cNvSpPr/>
      </dsp:nvSpPr>
      <dsp:spPr>
        <a:xfrm>
          <a:off x="259080" y="2229669"/>
          <a:ext cx="362712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89000">
            <a:lnSpc>
              <a:spcPct val="90000"/>
            </a:lnSpc>
            <a:spcBef>
              <a:spcPct val="0"/>
            </a:spcBef>
            <a:spcAft>
              <a:spcPct val="35000"/>
            </a:spcAft>
            <a:buNone/>
          </a:pPr>
          <a:r>
            <a:rPr lang="en-US" sz="2000" kern="1200"/>
            <a:t>Goku Shuffler and Compactor</a:t>
          </a:r>
        </a:p>
      </dsp:txBody>
      <dsp:txXfrm>
        <a:off x="287901" y="2258490"/>
        <a:ext cx="3569478" cy="532758"/>
      </dsp:txXfrm>
    </dsp:sp>
    <dsp:sp modelId="{40EEF3E8-5FA7-4DF6-A958-8EE893A20077}">
      <dsp:nvSpPr>
        <dsp:cNvPr id="0" name=""/>
        <dsp:cNvSpPr/>
      </dsp:nvSpPr>
      <dsp:spPr>
        <a:xfrm>
          <a:off x="0" y="3432069"/>
          <a:ext cx="5181600" cy="504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27A4B-6B76-479A-81E6-94FBC4A2B9D0}">
      <dsp:nvSpPr>
        <dsp:cNvPr id="0" name=""/>
        <dsp:cNvSpPr/>
      </dsp:nvSpPr>
      <dsp:spPr>
        <a:xfrm>
          <a:off x="259080" y="3136869"/>
          <a:ext cx="3627120"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89000">
            <a:lnSpc>
              <a:spcPct val="90000"/>
            </a:lnSpc>
            <a:spcBef>
              <a:spcPct val="0"/>
            </a:spcBef>
            <a:spcAft>
              <a:spcPct val="35000"/>
            </a:spcAft>
            <a:buNone/>
          </a:pPr>
          <a:r>
            <a:rPr lang="en-US" sz="2000" kern="1200"/>
            <a:t>Goku Long Term Storage</a:t>
          </a:r>
        </a:p>
      </dsp:txBody>
      <dsp:txXfrm>
        <a:off x="287901" y="3165690"/>
        <a:ext cx="3569478" cy="532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3032B-18B1-47E0-9D1B-19715A6A7763}">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45D76-8989-4BB9-8F1D-8FED5515A146}">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Rebalancing and movement of the partition to a new consumer.</a:t>
          </a:r>
        </a:p>
      </dsp:txBody>
      <dsp:txXfrm>
        <a:off x="378614" y="886531"/>
        <a:ext cx="2810360" cy="1744948"/>
      </dsp:txXfrm>
    </dsp:sp>
    <dsp:sp modelId="{71A4243E-91BF-4540-BE68-B95D7DCD9B08}">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33FFE-EF2A-4525-A385-E0216FFE91B9}">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Kafka offset is committed  to the metrics Kafka brokers for the consumer by the Goku ingestor.</a:t>
          </a:r>
        </a:p>
      </dsp:txBody>
      <dsp:txXfrm>
        <a:off x="3946203" y="886531"/>
        <a:ext cx="2810360" cy="1744948"/>
      </dsp:txXfrm>
    </dsp:sp>
    <dsp:sp modelId="{46EC272A-C4CB-410B-B34C-01C3DC0A235D}">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E93CE-3B11-4FF3-9E9B-1087F09D6EDE}">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Messages can be redelivered to the new node.</a:t>
          </a:r>
        </a:p>
      </dsp:txBody>
      <dsp:txXfrm>
        <a:off x="7513791" y="886531"/>
        <a:ext cx="2810360" cy="1744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B5AC-67E1-4998-B736-163C431D2079}">
      <dsp:nvSpPr>
        <dsp:cNvPr id="0" name=""/>
        <dsp:cNvSpPr/>
      </dsp:nvSpPr>
      <dsp:spPr>
        <a:xfrm>
          <a:off x="559800" y="55752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E2BD61-C9E4-4382-8181-A94351FDDEF0}">
      <dsp:nvSpPr>
        <dsp:cNvPr id="0" name=""/>
        <dsp:cNvSpPr/>
      </dsp:nvSpPr>
      <dsp:spPr>
        <a:xfrm>
          <a:off x="559800" y="219138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Can host multiple shards</a:t>
          </a:r>
        </a:p>
      </dsp:txBody>
      <dsp:txXfrm>
        <a:off x="559800" y="2191382"/>
        <a:ext cx="4320000" cy="648000"/>
      </dsp:txXfrm>
    </dsp:sp>
    <dsp:sp modelId="{E99E7E7E-4F17-4E36-8CE3-43D50D2E9B0A}">
      <dsp:nvSpPr>
        <dsp:cNvPr id="0" name=""/>
        <dsp:cNvSpPr/>
      </dsp:nvSpPr>
      <dsp:spPr>
        <a:xfrm>
          <a:off x="559800" y="2896058"/>
          <a:ext cx="4320000" cy="4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Consumes metric datapoints for the shard id from the corresponding Kafka partition</a:t>
          </a:r>
        </a:p>
      </dsp:txBody>
      <dsp:txXfrm>
        <a:off x="559800" y="2896058"/>
        <a:ext cx="4320000" cy="495289"/>
      </dsp:txXfrm>
    </dsp:sp>
    <dsp:sp modelId="{4A5CFFE8-6BE1-4EFF-B3AB-A2C9C63116AE}">
      <dsp:nvSpPr>
        <dsp:cNvPr id="0" name=""/>
        <dsp:cNvSpPr/>
      </dsp:nvSpPr>
      <dsp:spPr>
        <a:xfrm>
          <a:off x="5635800" y="55752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0FF9CE-8A00-4142-8D42-DAE53A9EE16A}">
      <dsp:nvSpPr>
        <dsp:cNvPr id="0" name=""/>
        <dsp:cNvSpPr/>
      </dsp:nvSpPr>
      <dsp:spPr>
        <a:xfrm>
          <a:off x="5635800" y="219138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Stores and serves the last 24 hours of data and support backfilling up to 2 hours.</a:t>
          </a:r>
        </a:p>
      </dsp:txBody>
      <dsp:txXfrm>
        <a:off x="5635800" y="2191382"/>
        <a:ext cx="4320000" cy="648000"/>
      </dsp:txXfrm>
    </dsp:sp>
    <dsp:sp modelId="{BC3FA5F6-2E24-405A-95DA-CC0A6CC4248B}">
      <dsp:nvSpPr>
        <dsp:cNvPr id="0" name=""/>
        <dsp:cNvSpPr/>
      </dsp:nvSpPr>
      <dsp:spPr>
        <a:xfrm>
          <a:off x="5635800" y="2896058"/>
          <a:ext cx="4320000" cy="49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Backfilling is the process of filling in the missing or the historical datapoints in a time series dataset</a:t>
          </a:r>
        </a:p>
      </dsp:txBody>
      <dsp:txXfrm>
        <a:off x="5635800" y="2896058"/>
        <a:ext cx="4320000" cy="4952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A0B06-F035-4504-B7EB-5B2CC367F08A}">
      <dsp:nvSpPr>
        <dsp:cNvPr id="0" name=""/>
        <dsp:cNvSpPr/>
      </dsp:nvSpPr>
      <dsp:spPr>
        <a:xfrm>
          <a:off x="0" y="675"/>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E5880E-BCC9-4C04-8898-D1EB6216C861}">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Download of finalize bucket files and log files from S3.</a:t>
          </a:r>
        </a:p>
      </dsp:txBody>
      <dsp:txXfrm>
        <a:off x="0" y="675"/>
        <a:ext cx="6900512" cy="1106957"/>
      </dsp:txXfrm>
    </dsp:sp>
    <dsp:sp modelId="{D87EE157-0B27-43ED-90E4-B96021405936}">
      <dsp:nvSpPr>
        <dsp:cNvPr id="0" name=""/>
        <dsp:cNvSpPr/>
      </dsp:nvSpPr>
      <dsp:spPr>
        <a:xfrm>
          <a:off x="0" y="1107633"/>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2C348-8F15-4EE2-9949-AEFA3C37954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Reading of the data into in – memory buffers.</a:t>
          </a:r>
        </a:p>
      </dsp:txBody>
      <dsp:txXfrm>
        <a:off x="0" y="1107633"/>
        <a:ext cx="6900512" cy="1106957"/>
      </dsp:txXfrm>
    </dsp:sp>
    <dsp:sp modelId="{AC8FC8EA-B8D7-49A2-8679-D555A9A732DC}">
      <dsp:nvSpPr>
        <dsp:cNvPr id="0" name=""/>
        <dsp:cNvSpPr/>
      </dsp:nvSpPr>
      <dsp:spPr>
        <a:xfrm>
          <a:off x="0" y="221459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4D26C-6313-49D7-8DDD-B48B4440D97F}">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Update of relevant page index and page offset.</a:t>
          </a:r>
        </a:p>
      </dsp:txBody>
      <dsp:txXfrm>
        <a:off x="0" y="2214591"/>
        <a:ext cx="6900512" cy="1106957"/>
      </dsp:txXfrm>
    </dsp:sp>
    <dsp:sp modelId="{C6879BE6-824D-4C21-BEAC-125701FB32B9}">
      <dsp:nvSpPr>
        <dsp:cNvPr id="0" name=""/>
        <dsp:cNvSpPr/>
      </dsp:nvSpPr>
      <dsp:spPr>
        <a:xfrm>
          <a:off x="0" y="3321549"/>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CBBCA-71B5-4217-B255-889EF604555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Replay of log files to ensure that all updates are applied.</a:t>
          </a:r>
        </a:p>
      </dsp:txBody>
      <dsp:txXfrm>
        <a:off x="0" y="3321549"/>
        <a:ext cx="6900512" cy="1106957"/>
      </dsp:txXfrm>
    </dsp:sp>
    <dsp:sp modelId="{9A1E4336-E49A-4CF9-913B-F4733716B97C}">
      <dsp:nvSpPr>
        <dsp:cNvPr id="0" name=""/>
        <dsp:cNvSpPr/>
      </dsp:nvSpPr>
      <dsp:spPr>
        <a:xfrm>
          <a:off x="0" y="4428507"/>
          <a:ext cx="6900512"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52C90-7D1A-4627-9617-6CF6F23FED7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Seeking of the latest offset  from the log files to ensure continuity in data ingestion and processing</a:t>
          </a:r>
        </a:p>
      </dsp:txBody>
      <dsp:txXfrm>
        <a:off x="0" y="4428507"/>
        <a:ext cx="6900512" cy="11069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C54A5-BCBD-4F55-8B03-B6EE27FE9289}">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CC6536-FC94-4D2A-A4E8-1B5C6FB12F0C}">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Stores long term metrics data.</a:t>
          </a:r>
        </a:p>
      </dsp:txBody>
      <dsp:txXfrm>
        <a:off x="0" y="2703"/>
        <a:ext cx="6900512" cy="921789"/>
      </dsp:txXfrm>
    </dsp:sp>
    <dsp:sp modelId="{D76D2B1B-D46A-4362-A41C-A10190C9D8D1}">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D8B47-D056-45BA-84E7-51F06B4FAA0C}">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Ingests the data prepared by the compactor from AWS S3.</a:t>
          </a:r>
        </a:p>
      </dsp:txBody>
      <dsp:txXfrm>
        <a:off x="0" y="924492"/>
        <a:ext cx="6900512" cy="921789"/>
      </dsp:txXfrm>
    </dsp:sp>
    <dsp:sp modelId="{2420929D-11BB-4FAE-A512-63B311FA03A1}">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B47D4-1118-4678-B9D5-2C9FEA4C7A1B}">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Uses </a:t>
          </a:r>
          <a:r>
            <a:rPr lang="en-US" sz="2400" kern="1200" err="1"/>
            <a:t>RockDB</a:t>
          </a:r>
          <a:r>
            <a:rPr lang="en-US" sz="2400" kern="1200"/>
            <a:t> bulk ingestion API for SST ingestion of not ingested buckets.</a:t>
          </a:r>
        </a:p>
      </dsp:txBody>
      <dsp:txXfrm>
        <a:off x="0" y="1846281"/>
        <a:ext cx="6900512" cy="921789"/>
      </dsp:txXfrm>
    </dsp:sp>
    <dsp:sp modelId="{B557F280-283F-4510-8696-9125BAB88FC6}">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55152-2573-4F0D-9846-5452ACF7DB80}">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Controls location of data with the local persistent storage of </a:t>
          </a:r>
          <a:r>
            <a:rPr lang="en-US" sz="2400" kern="1200" err="1"/>
            <a:t>RockDB</a:t>
          </a:r>
          <a:r>
            <a:rPr lang="en-US" sz="2400" kern="1200"/>
            <a:t>.</a:t>
          </a:r>
        </a:p>
      </dsp:txBody>
      <dsp:txXfrm>
        <a:off x="0" y="2768070"/>
        <a:ext cx="6900512" cy="921789"/>
      </dsp:txXfrm>
    </dsp:sp>
    <dsp:sp modelId="{3175F27E-CB6B-404A-95D6-8E2899110872}">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340D4-6A1B-4B59-A7BE-4B8E82253A3B}">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Storage nodes perform local aggregation of data</a:t>
          </a:r>
          <a:r>
            <a:rPr lang="en-US" sz="2400" kern="1200">
              <a:latin typeface="Aptos Display" panose="02110004020202020204"/>
            </a:rPr>
            <a:t>.</a:t>
          </a:r>
          <a:r>
            <a:rPr lang="en-US" sz="2400" kern="1200"/>
            <a:t> </a:t>
          </a:r>
        </a:p>
      </dsp:txBody>
      <dsp:txXfrm>
        <a:off x="0" y="3689859"/>
        <a:ext cx="6900512" cy="921789"/>
      </dsp:txXfrm>
    </dsp:sp>
    <dsp:sp modelId="{2C72EBD8-2995-4BC9-8183-F9595478594F}">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3D646-0BD4-4BA3-8079-2434AA523D0E}">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Datapoints of each time series are store in Gorilla compressed metrics data in Rocks DB store.</a:t>
          </a:r>
        </a:p>
      </dsp:txBody>
      <dsp:txXfrm>
        <a:off x="0" y="4611648"/>
        <a:ext cx="6900512" cy="9217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01DAF-746F-4CBC-8404-0D89B369776F}">
      <dsp:nvSpPr>
        <dsp:cNvPr id="0" name=""/>
        <dsp:cNvSpPr/>
      </dsp:nvSpPr>
      <dsp:spPr>
        <a:xfrm>
          <a:off x="0" y="11949"/>
          <a:ext cx="6364224" cy="103808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Goku Root</a:t>
          </a:r>
        </a:p>
      </dsp:txBody>
      <dsp:txXfrm>
        <a:off x="50675" y="62624"/>
        <a:ext cx="6262874" cy="936732"/>
      </dsp:txXfrm>
    </dsp:sp>
    <dsp:sp modelId="{BBAC30F7-1E2E-45BB-826C-48C0309D09E1}">
      <dsp:nvSpPr>
        <dsp:cNvPr id="0" name=""/>
        <dsp:cNvSpPr/>
      </dsp:nvSpPr>
      <dsp:spPr>
        <a:xfrm>
          <a:off x="0" y="1124912"/>
          <a:ext cx="6364224" cy="1038082"/>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GokuS Health Monitoring</a:t>
          </a:r>
        </a:p>
      </dsp:txBody>
      <dsp:txXfrm>
        <a:off x="50675" y="1175587"/>
        <a:ext cx="6262874" cy="936732"/>
      </dsp:txXfrm>
    </dsp:sp>
    <dsp:sp modelId="{0E0F7B2C-8985-4590-A1DF-D84A47BE56DF}">
      <dsp:nvSpPr>
        <dsp:cNvPr id="0" name=""/>
        <dsp:cNvSpPr/>
      </dsp:nvSpPr>
      <dsp:spPr>
        <a:xfrm>
          <a:off x="0" y="2237874"/>
          <a:ext cx="6364224" cy="1038082"/>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GokuS</a:t>
          </a:r>
        </a:p>
      </dsp:txBody>
      <dsp:txXfrm>
        <a:off x="50675" y="2288549"/>
        <a:ext cx="6262874" cy="936732"/>
      </dsp:txXfrm>
    </dsp:sp>
    <dsp:sp modelId="{D931BCB6-EBA9-46D3-87DC-D5F72DD6F7DB}">
      <dsp:nvSpPr>
        <dsp:cNvPr id="0" name=""/>
        <dsp:cNvSpPr/>
      </dsp:nvSpPr>
      <dsp:spPr>
        <a:xfrm>
          <a:off x="0" y="3350837"/>
          <a:ext cx="6364224" cy="1038082"/>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GokuL</a:t>
          </a:r>
        </a:p>
      </dsp:txBody>
      <dsp:txXfrm>
        <a:off x="50675" y="3401512"/>
        <a:ext cx="6262874" cy="936732"/>
      </dsp:txXfrm>
    </dsp:sp>
    <dsp:sp modelId="{C92B44DD-C393-4052-B74A-F97352640CB2}">
      <dsp:nvSpPr>
        <dsp:cNvPr id="0" name=""/>
        <dsp:cNvSpPr/>
      </dsp:nvSpPr>
      <dsp:spPr>
        <a:xfrm>
          <a:off x="0" y="4463799"/>
          <a:ext cx="6364224" cy="1038082"/>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Pipelined And Thread Pool Based Query Execution</a:t>
          </a:r>
        </a:p>
      </dsp:txBody>
      <dsp:txXfrm>
        <a:off x="50675" y="4514474"/>
        <a:ext cx="6262874" cy="9367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8426D-458F-4C81-B386-267516D710D7}">
      <dsp:nvSpPr>
        <dsp:cNvPr id="0" name=""/>
        <dsp:cNvSpPr/>
      </dsp:nvSpPr>
      <dsp:spPr>
        <a:xfrm>
          <a:off x="0" y="67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60AAC-8628-4D36-B580-858B0B9247F9}">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Query endpoint for observability alerting and web monitoring clients</a:t>
          </a:r>
          <a:r>
            <a:rPr lang="en-US" sz="3100" kern="1200">
              <a:latin typeface="Aptos Display" panose="02110004020202020204"/>
            </a:rPr>
            <a:t>.</a:t>
          </a:r>
          <a:endParaRPr lang="en-US" sz="3100" kern="1200"/>
        </a:p>
      </dsp:txBody>
      <dsp:txXfrm>
        <a:off x="0" y="675"/>
        <a:ext cx="6900512" cy="1106957"/>
      </dsp:txXfrm>
    </dsp:sp>
    <dsp:sp modelId="{0E22D00D-E35D-4DD3-BF37-24893B66447C}">
      <dsp:nvSpPr>
        <dsp:cNvPr id="0" name=""/>
        <dsp:cNvSpPr/>
      </dsp:nvSpPr>
      <dsp:spPr>
        <a:xfrm>
          <a:off x="0" y="110763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66AF1-722B-4709-8CF2-993919C2855B}">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Cluster shard map monitor</a:t>
          </a:r>
          <a:r>
            <a:rPr lang="en-US" sz="3100" kern="1200">
              <a:latin typeface="Aptos Display" panose="02110004020202020204"/>
            </a:rPr>
            <a:t>.</a:t>
          </a:r>
          <a:endParaRPr lang="en-US" sz="3100" kern="1200"/>
        </a:p>
      </dsp:txBody>
      <dsp:txXfrm>
        <a:off x="0" y="1107633"/>
        <a:ext cx="6900512" cy="1106957"/>
      </dsp:txXfrm>
    </dsp:sp>
    <dsp:sp modelId="{3B853B5D-80A7-421E-A8EF-AE2190892765}">
      <dsp:nvSpPr>
        <dsp:cNvPr id="0" name=""/>
        <dsp:cNvSpPr/>
      </dsp:nvSpPr>
      <dsp:spPr>
        <a:xfrm>
          <a:off x="0" y="221459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F24C2-1C89-41E5-979A-6B2D218973B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Query router to storage clusters</a:t>
          </a:r>
          <a:r>
            <a:rPr lang="en-US" sz="3100" kern="1200">
              <a:latin typeface="Aptos Display" panose="02110004020202020204"/>
            </a:rPr>
            <a:t>.</a:t>
          </a:r>
          <a:endParaRPr lang="en-US" sz="3100" kern="1200"/>
        </a:p>
      </dsp:txBody>
      <dsp:txXfrm>
        <a:off x="0" y="2214591"/>
        <a:ext cx="6900512" cy="1106957"/>
      </dsp:txXfrm>
    </dsp:sp>
    <dsp:sp modelId="{95E0A757-831D-4233-89A4-FADDA95853A3}">
      <dsp:nvSpPr>
        <dsp:cNvPr id="0" name=""/>
        <dsp:cNvSpPr/>
      </dsp:nvSpPr>
      <dsp:spPr>
        <a:xfrm>
          <a:off x="0" y="332154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FBEC8-0651-4D9C-A026-C1E6E5030C2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Splits queries based on timer range</a:t>
          </a:r>
          <a:r>
            <a:rPr lang="en-US" sz="3100" kern="1200">
              <a:latin typeface="Aptos Display" panose="02110004020202020204"/>
            </a:rPr>
            <a:t>.</a:t>
          </a:r>
          <a:endParaRPr lang="en-US" sz="3100" kern="1200"/>
        </a:p>
      </dsp:txBody>
      <dsp:txXfrm>
        <a:off x="0" y="3321549"/>
        <a:ext cx="6900512" cy="1106957"/>
      </dsp:txXfrm>
    </dsp:sp>
    <dsp:sp modelId="{5179CACD-7546-4C42-A9AA-5D856B178730}">
      <dsp:nvSpPr>
        <dsp:cNvPr id="0" name=""/>
        <dsp:cNvSpPr/>
      </dsp:nvSpPr>
      <dsp:spPr>
        <a:xfrm>
          <a:off x="0" y="4428507"/>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6884F-CAD7-43FB-A6A6-47D96DDB4E1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Fanouts queries to the storage nodes</a:t>
          </a:r>
          <a:r>
            <a:rPr lang="en-US" sz="3100" kern="1200">
              <a:latin typeface="Aptos Display" panose="02110004020202020204"/>
            </a:rPr>
            <a:t>.</a:t>
          </a:r>
          <a:endParaRPr lang="en-US" sz="3100" kern="1200"/>
        </a:p>
      </dsp:txBody>
      <dsp:txXfrm>
        <a:off x="0" y="4428507"/>
        <a:ext cx="6900512" cy="11069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1170B-5158-44F4-B3A1-461BE25DE4C9}">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656DD-674E-4B74-A21A-141D711640C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Tag value pair mapping to a list of time series ids</a:t>
          </a:r>
          <a:r>
            <a:rPr lang="en-US" sz="2800" kern="1200">
              <a:latin typeface="Aptos Display" panose="02110004020202020204"/>
            </a:rPr>
            <a:t>.</a:t>
          </a:r>
          <a:endParaRPr lang="en-US" sz="2800" kern="1200"/>
        </a:p>
      </dsp:txBody>
      <dsp:txXfrm>
        <a:off x="0" y="0"/>
        <a:ext cx="6900512" cy="1384035"/>
      </dsp:txXfrm>
    </dsp:sp>
    <dsp:sp modelId="{335F762F-F61F-4F6A-892A-2AA61F8FC0CA}">
      <dsp:nvSpPr>
        <dsp:cNvPr id="0" name=""/>
        <dsp:cNvSpPr/>
      </dsp:nvSpPr>
      <dsp:spPr>
        <a:xfrm>
          <a:off x="0" y="138403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385FA-2111-48DB-9A34-A42253AF9B7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Supports wildcard and regular expressions pattern matching query filter operations.</a:t>
          </a:r>
        </a:p>
      </dsp:txBody>
      <dsp:txXfrm>
        <a:off x="0" y="1384035"/>
        <a:ext cx="6900512" cy="1384035"/>
      </dsp:txXfrm>
    </dsp:sp>
    <dsp:sp modelId="{8825E79C-393C-46F4-B4F6-A7A80D433739}">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AECB3-9B0D-45D5-96FB-5E235C1A583D}">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finalize buckets provide a query for the most recent 4 hours of data.</a:t>
          </a:r>
        </a:p>
      </dsp:txBody>
      <dsp:txXfrm>
        <a:off x="0" y="2768070"/>
        <a:ext cx="6900512" cy="1384035"/>
      </dsp:txXfrm>
    </dsp:sp>
    <dsp:sp modelId="{7DFC8B4D-47A4-4789-A9DC-A7E539C7520B}">
      <dsp:nvSpPr>
        <dsp:cNvPr id="0" name=""/>
        <dsp:cNvSpPr/>
      </dsp:nvSpPr>
      <dsp:spPr>
        <a:xfrm>
          <a:off x="0" y="415210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3F2D3-080A-44E1-AA0A-5A2DB2B8A62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active buckets provide a query beyond the 4 hours.</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FBEA9-BFC9-4246-B7BB-921CF0696F8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D2AD74-80A5-4084-85F1-B348BFF7C3BD}">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latin typeface="Aptos Display" panose="02110004020202020204"/>
            </a:rPr>
            <a:t>Monitor</a:t>
          </a:r>
          <a:r>
            <a:rPr lang="en-GB" sz="3600" kern="1200"/>
            <a:t> a growing collection of entities, spread across multiple availability zones.</a:t>
          </a:r>
          <a:endParaRPr lang="en-US" sz="3600" kern="1200"/>
        </a:p>
      </dsp:txBody>
      <dsp:txXfrm>
        <a:off x="0" y="2663"/>
        <a:ext cx="6666833" cy="1816197"/>
      </dsp:txXfrm>
    </dsp:sp>
    <dsp:sp modelId="{96C1DEA5-3B73-47E3-A142-CD9507A88A82}">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D19A5B4-F0FC-4790-9234-948C03EF1224}">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latin typeface="Aptos Display" panose="02110004020202020204"/>
            </a:rPr>
            <a:t>Must</a:t>
          </a:r>
          <a:r>
            <a:rPr lang="en-GB" sz="3600" kern="1200"/>
            <a:t> be collected, stored, and queried to support identifying underperformance</a:t>
          </a:r>
          <a:endParaRPr lang="en-US" sz="3600" kern="1200"/>
        </a:p>
      </dsp:txBody>
      <dsp:txXfrm>
        <a:off x="0" y="1818861"/>
        <a:ext cx="6666833" cy="1816197"/>
      </dsp:txXfrm>
    </dsp:sp>
    <dsp:sp modelId="{B25D1EFC-FEF6-42DA-AC37-7C1EFFC3BEA5}">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461F20-71DB-40E4-9345-7133CCCF9EAD}">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kern="1200">
              <a:latin typeface="Aptos Display" panose="02110004020202020204"/>
            </a:rPr>
            <a:t>Displaying</a:t>
          </a:r>
          <a:r>
            <a:rPr lang="en-GB" sz="3600" kern="1200"/>
            <a:t> graphs to help diagnosis</a:t>
          </a:r>
          <a:endParaRPr lang="en-US" sz="3600" kern="1200"/>
        </a:p>
      </dsp:txBody>
      <dsp:txXfrm>
        <a:off x="0" y="3635058"/>
        <a:ext cx="6666833" cy="181619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EC07B-EFCE-41BA-BB94-CF41FC0241E7}">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C2038-197A-4867-9B4F-97FFAE0A440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Determination of the buckets that need to be queried.</a:t>
          </a:r>
        </a:p>
      </dsp:txBody>
      <dsp:txXfrm>
        <a:off x="0" y="0"/>
        <a:ext cx="6900512" cy="1384035"/>
      </dsp:txXfrm>
    </dsp:sp>
    <dsp:sp modelId="{CBD0CA7F-F1CE-4580-826E-7318E9A98A7E}">
      <dsp:nvSpPr>
        <dsp:cNvPr id="0" name=""/>
        <dsp:cNvSpPr/>
      </dsp:nvSpPr>
      <dsp:spPr>
        <a:xfrm>
          <a:off x="0" y="138403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A797F-3DDC-43F9-A249-1D62F61618E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Creation of dictionary keys.</a:t>
          </a:r>
        </a:p>
      </dsp:txBody>
      <dsp:txXfrm>
        <a:off x="0" y="1384035"/>
        <a:ext cx="6900512" cy="1384035"/>
      </dsp:txXfrm>
    </dsp:sp>
    <dsp:sp modelId="{3F7F0AC9-FC64-4DE3-8CF6-249BB8F648A8}">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024EB-7198-4616-BD3F-7EC9953037A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Use of inverted index key for a list of time series ids.</a:t>
          </a:r>
        </a:p>
      </dsp:txBody>
      <dsp:txXfrm>
        <a:off x="0" y="2768070"/>
        <a:ext cx="6900512" cy="1384035"/>
      </dsp:txXfrm>
    </dsp:sp>
    <dsp:sp modelId="{1F890DDA-9B0A-475F-9EAB-6594E7CD77C6}">
      <dsp:nvSpPr>
        <dsp:cNvPr id="0" name=""/>
        <dsp:cNvSpPr/>
      </dsp:nvSpPr>
      <dsp:spPr>
        <a:xfrm>
          <a:off x="0" y="415210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DF186-F7D7-446F-B58B-31B8F7F0952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Get data based on final list of time series.</a:t>
          </a:r>
        </a:p>
      </dsp:txBody>
      <dsp:txXfrm>
        <a:off x="0" y="4152105"/>
        <a:ext cx="6900512" cy="13840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F51BE-9DA9-41EA-93DF-54A9CFE3E94C}">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4C233-104F-4C50-9DF5-35263BCF01D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Separated thread pools for fetching, decoding data and aggregation.</a:t>
          </a:r>
        </a:p>
      </dsp:txBody>
      <dsp:txXfrm>
        <a:off x="0" y="0"/>
        <a:ext cx="6900512" cy="2768070"/>
      </dsp:txXfrm>
    </dsp:sp>
    <dsp:sp modelId="{813FBB47-2F09-4A07-B772-8521BB72EE33}">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B518A-45D8-43D4-945C-7E027E6BC4BD}">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Parallel data fetching and operation  computation by utilizing system resources.</a:t>
          </a:r>
        </a:p>
      </dsp:txBody>
      <dsp:txXfrm>
        <a:off x="0" y="2768070"/>
        <a:ext cx="6900512" cy="27680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4CE3C-6C90-47DE-AF3D-C7B80AC348C5}">
      <dsp:nvSpPr>
        <dsp:cNvPr id="0" name=""/>
        <dsp:cNvSpPr/>
      </dsp:nvSpPr>
      <dsp:spPr>
        <a:xfrm>
          <a:off x="1333" y="882495"/>
          <a:ext cx="4855627" cy="24278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Pre-aggregation: Aggregate Time-series at write path, preserving key tags and grouping others. Greatly improves complex query execution</a:t>
          </a:r>
          <a:endParaRPr lang="en-US" sz="2600" kern="1200"/>
        </a:p>
      </dsp:txBody>
      <dsp:txXfrm>
        <a:off x="72441" y="953603"/>
        <a:ext cx="4713411" cy="2285597"/>
      </dsp:txXfrm>
    </dsp:sp>
    <dsp:sp modelId="{7B4C96BF-2925-454F-BD31-5279C3ECBEA5}">
      <dsp:nvSpPr>
        <dsp:cNvPr id="0" name=""/>
        <dsp:cNvSpPr/>
      </dsp:nvSpPr>
      <dsp:spPr>
        <a:xfrm>
          <a:off x="6070867" y="882495"/>
          <a:ext cx="4855627" cy="242781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GB" sz="2600" kern="1200"/>
            <a:t>Pagination: Break large query results into manageable buckets, which reduces memory usage from wide wildcard queries</a:t>
          </a:r>
          <a:endParaRPr lang="en-US" sz="2600" kern="1200"/>
        </a:p>
      </dsp:txBody>
      <dsp:txXfrm>
        <a:off x="6141975" y="953603"/>
        <a:ext cx="4713411" cy="22855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B5E0F-8FFA-4E04-A57D-071FD432145C}">
      <dsp:nvSpPr>
        <dsp:cNvPr id="0" name=""/>
        <dsp:cNvSpPr/>
      </dsp:nvSpPr>
      <dsp:spPr>
        <a:xfrm>
          <a:off x="0" y="651"/>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14FFC-BADD-4921-883D-4B72FF5BC196}">
      <dsp:nvSpPr>
        <dsp:cNvPr id="0" name=""/>
        <dsp:cNvSpPr/>
      </dsp:nvSpPr>
      <dsp:spPr>
        <a:xfrm>
          <a:off x="461309" y="343774"/>
          <a:ext cx="838743" cy="838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42CD38-A391-4D43-82F1-908D97FDABD9}">
      <dsp:nvSpPr>
        <dsp:cNvPr id="0" name=""/>
        <dsp:cNvSpPr/>
      </dsp:nvSpPr>
      <dsp:spPr>
        <a:xfrm>
          <a:off x="1761361" y="651"/>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t>Test Environment</a:t>
          </a:r>
        </a:p>
      </dsp:txBody>
      <dsp:txXfrm>
        <a:off x="1761361" y="651"/>
        <a:ext cx="4889891" cy="1524988"/>
      </dsp:txXfrm>
    </dsp:sp>
    <dsp:sp modelId="{B0263BF9-CD3F-4BDA-A85B-DC4BA325B2FA}">
      <dsp:nvSpPr>
        <dsp:cNvPr id="0" name=""/>
        <dsp:cNvSpPr/>
      </dsp:nvSpPr>
      <dsp:spPr>
        <a:xfrm>
          <a:off x="0" y="1906887"/>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21663-BA1F-4F61-99C6-49D9136C0E37}">
      <dsp:nvSpPr>
        <dsp:cNvPr id="0" name=""/>
        <dsp:cNvSpPr/>
      </dsp:nvSpPr>
      <dsp:spPr>
        <a:xfrm>
          <a:off x="461309" y="2250010"/>
          <a:ext cx="838743" cy="838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6DE35-6BE9-40D9-ADB2-C99DD646B9D0}">
      <dsp:nvSpPr>
        <dsp:cNvPr id="0" name=""/>
        <dsp:cNvSpPr/>
      </dsp:nvSpPr>
      <dsp:spPr>
        <a:xfrm>
          <a:off x="1761361" y="1906887"/>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t>Write Benchmarking</a:t>
          </a:r>
        </a:p>
      </dsp:txBody>
      <dsp:txXfrm>
        <a:off x="1761361" y="1906887"/>
        <a:ext cx="4889891" cy="1524988"/>
      </dsp:txXfrm>
    </dsp:sp>
    <dsp:sp modelId="{CE272299-A25A-4D58-8ED2-E321423FCD13}">
      <dsp:nvSpPr>
        <dsp:cNvPr id="0" name=""/>
        <dsp:cNvSpPr/>
      </dsp:nvSpPr>
      <dsp:spPr>
        <a:xfrm>
          <a:off x="0" y="3813123"/>
          <a:ext cx="6651253" cy="1524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D280C-5D14-4252-A176-8BB7CF354C1B}">
      <dsp:nvSpPr>
        <dsp:cNvPr id="0" name=""/>
        <dsp:cNvSpPr/>
      </dsp:nvSpPr>
      <dsp:spPr>
        <a:xfrm>
          <a:off x="461309" y="4156246"/>
          <a:ext cx="838743" cy="838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ED28B8-B90F-4BD0-83A8-033F0209968E}">
      <dsp:nvSpPr>
        <dsp:cNvPr id="0" name=""/>
        <dsp:cNvSpPr/>
      </dsp:nvSpPr>
      <dsp:spPr>
        <a:xfrm>
          <a:off x="1761361" y="3813123"/>
          <a:ext cx="4889891" cy="152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95" tIns="161395" rIns="161395" bIns="161395" numCol="1" spcCol="1270" anchor="ctr" anchorCtr="0">
          <a:noAutofit/>
        </a:bodyPr>
        <a:lstStyle/>
        <a:p>
          <a:pPr marL="0" lvl="0" indent="0" algn="l" defTabSz="1111250">
            <a:lnSpc>
              <a:spcPct val="90000"/>
            </a:lnSpc>
            <a:spcBef>
              <a:spcPct val="0"/>
            </a:spcBef>
            <a:spcAft>
              <a:spcPct val="35000"/>
            </a:spcAft>
            <a:buNone/>
          </a:pPr>
          <a:r>
            <a:rPr lang="en-US" sz="2500" kern="1200"/>
            <a:t>Read Benchmarking</a:t>
          </a:r>
        </a:p>
      </dsp:txBody>
      <dsp:txXfrm>
        <a:off x="1761361" y="3813123"/>
        <a:ext cx="4889891" cy="15249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4634C-9586-4D95-A8EB-03CCD21DDE3C}">
      <dsp:nvSpPr>
        <dsp:cNvPr id="0" name=""/>
        <dsp:cNvSpPr/>
      </dsp:nvSpPr>
      <dsp:spPr>
        <a:xfrm>
          <a:off x="0" y="257295"/>
          <a:ext cx="6900512" cy="15970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SQL Support</a:t>
          </a:r>
        </a:p>
      </dsp:txBody>
      <dsp:txXfrm>
        <a:off x="77962" y="335257"/>
        <a:ext cx="6744588" cy="1441126"/>
      </dsp:txXfrm>
    </dsp:sp>
    <dsp:sp modelId="{549F515C-62DE-4A2A-AE5B-5F61D9D42BB9}">
      <dsp:nvSpPr>
        <dsp:cNvPr id="0" name=""/>
        <dsp:cNvSpPr/>
      </dsp:nvSpPr>
      <dsp:spPr>
        <a:xfrm>
          <a:off x="0" y="1969545"/>
          <a:ext cx="6900512" cy="159705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Snapshot GokuS Active Data To Disk For Faster Recovery</a:t>
          </a:r>
        </a:p>
      </dsp:txBody>
      <dsp:txXfrm>
        <a:off x="77962" y="2047507"/>
        <a:ext cx="6744588" cy="1441126"/>
      </dsp:txXfrm>
    </dsp:sp>
    <dsp:sp modelId="{8028C9C8-8261-4613-BC9A-88F4B2908A24}">
      <dsp:nvSpPr>
        <dsp:cNvPr id="0" name=""/>
        <dsp:cNvSpPr/>
      </dsp:nvSpPr>
      <dsp:spPr>
        <a:xfrm>
          <a:off x="0" y="3681795"/>
          <a:ext cx="6900512" cy="159705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Read From AWS Object Store</a:t>
          </a:r>
        </a:p>
      </dsp:txBody>
      <dsp:txXfrm>
        <a:off x="77962" y="3759757"/>
        <a:ext cx="6744588" cy="1441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E7DCE-98D9-4ECE-9C2C-58699EF77D97}">
      <dsp:nvSpPr>
        <dsp:cNvPr id="0" name=""/>
        <dsp:cNvSpPr/>
      </dsp:nvSpPr>
      <dsp:spPr>
        <a:xfrm>
          <a:off x="0" y="284"/>
          <a:ext cx="10515600" cy="664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A7E3B-0BAB-42A6-92C6-D1A631E82759}">
      <dsp:nvSpPr>
        <dsp:cNvPr id="0" name=""/>
        <dsp:cNvSpPr/>
      </dsp:nvSpPr>
      <dsp:spPr>
        <a:xfrm>
          <a:off x="201155" y="149903"/>
          <a:ext cx="365736" cy="365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97A69-368E-431E-ACFD-232B4F09249D}">
      <dsp:nvSpPr>
        <dsp:cNvPr id="0" name=""/>
        <dsp:cNvSpPr/>
      </dsp:nvSpPr>
      <dsp:spPr>
        <a:xfrm>
          <a:off x="768047" y="284"/>
          <a:ext cx="9747552" cy="66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77" tIns="70377" rIns="70377" bIns="70377" numCol="1" spcCol="1270" anchor="ctr" anchorCtr="0">
          <a:noAutofit/>
        </a:bodyPr>
        <a:lstStyle/>
        <a:p>
          <a:pPr marL="0" lvl="0" indent="0" algn="l" defTabSz="1111250">
            <a:lnSpc>
              <a:spcPct val="100000"/>
            </a:lnSpc>
            <a:spcBef>
              <a:spcPct val="0"/>
            </a:spcBef>
            <a:spcAft>
              <a:spcPct val="35000"/>
            </a:spcAft>
            <a:buNone/>
          </a:pPr>
          <a:r>
            <a:rPr lang="en-GB" sz="2500" kern="1200"/>
            <a:t>High Operation Costs</a:t>
          </a:r>
          <a:endParaRPr lang="en-US" sz="2500" kern="1200"/>
        </a:p>
      </dsp:txBody>
      <dsp:txXfrm>
        <a:off x="768047" y="284"/>
        <a:ext cx="9747552" cy="664976"/>
      </dsp:txXfrm>
    </dsp:sp>
    <dsp:sp modelId="{1BD05682-B5D7-49FF-B427-3178E403F81C}">
      <dsp:nvSpPr>
        <dsp:cNvPr id="0" name=""/>
        <dsp:cNvSpPr/>
      </dsp:nvSpPr>
      <dsp:spPr>
        <a:xfrm>
          <a:off x="0" y="831504"/>
          <a:ext cx="10515600" cy="664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74568-CE2B-4725-83B4-C202C094E128}">
      <dsp:nvSpPr>
        <dsp:cNvPr id="0" name=""/>
        <dsp:cNvSpPr/>
      </dsp:nvSpPr>
      <dsp:spPr>
        <a:xfrm>
          <a:off x="201155" y="981124"/>
          <a:ext cx="365736" cy="365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67A41-3000-47A9-A74D-6B715B3EBF3F}">
      <dsp:nvSpPr>
        <dsp:cNvPr id="0" name=""/>
        <dsp:cNvSpPr/>
      </dsp:nvSpPr>
      <dsp:spPr>
        <a:xfrm>
          <a:off x="768047" y="831504"/>
          <a:ext cx="9747552" cy="66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77" tIns="70377" rIns="70377" bIns="70377" numCol="1" spcCol="1270" anchor="ctr" anchorCtr="0">
          <a:noAutofit/>
        </a:bodyPr>
        <a:lstStyle/>
        <a:p>
          <a:pPr marL="0" lvl="0" indent="0" algn="l" defTabSz="1111250">
            <a:lnSpc>
              <a:spcPct val="100000"/>
            </a:lnSpc>
            <a:spcBef>
              <a:spcPct val="0"/>
            </a:spcBef>
            <a:spcAft>
              <a:spcPct val="35000"/>
            </a:spcAft>
            <a:buNone/>
          </a:pPr>
          <a:r>
            <a:rPr lang="en-GB" sz="2500" kern="1200"/>
            <a:t>Performance Issues</a:t>
          </a:r>
          <a:endParaRPr lang="en-US" sz="2500" kern="1200"/>
        </a:p>
      </dsp:txBody>
      <dsp:txXfrm>
        <a:off x="768047" y="831504"/>
        <a:ext cx="9747552" cy="664976"/>
      </dsp:txXfrm>
    </dsp:sp>
    <dsp:sp modelId="{9130928A-B9AC-4BEC-B1BB-CF36E6033A79}">
      <dsp:nvSpPr>
        <dsp:cNvPr id="0" name=""/>
        <dsp:cNvSpPr/>
      </dsp:nvSpPr>
      <dsp:spPr>
        <a:xfrm>
          <a:off x="0" y="1662724"/>
          <a:ext cx="10515600" cy="6649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BFBCC-78E2-4528-8849-D131FF7E2039}">
      <dsp:nvSpPr>
        <dsp:cNvPr id="0" name=""/>
        <dsp:cNvSpPr/>
      </dsp:nvSpPr>
      <dsp:spPr>
        <a:xfrm>
          <a:off x="201155" y="1812344"/>
          <a:ext cx="365736" cy="3657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E912E-6BF4-4537-B63E-56BB977A3BE3}">
      <dsp:nvSpPr>
        <dsp:cNvPr id="0" name=""/>
        <dsp:cNvSpPr/>
      </dsp:nvSpPr>
      <dsp:spPr>
        <a:xfrm>
          <a:off x="768047" y="1662724"/>
          <a:ext cx="9747552" cy="66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77" tIns="70377" rIns="70377" bIns="70377" numCol="1" spcCol="1270" anchor="ctr" anchorCtr="0">
          <a:noAutofit/>
        </a:bodyPr>
        <a:lstStyle/>
        <a:p>
          <a:pPr marL="0" lvl="0" indent="0" algn="l" defTabSz="1111250">
            <a:lnSpc>
              <a:spcPct val="100000"/>
            </a:lnSpc>
            <a:spcBef>
              <a:spcPct val="0"/>
            </a:spcBef>
            <a:spcAft>
              <a:spcPct val="35000"/>
            </a:spcAft>
            <a:buNone/>
          </a:pPr>
          <a:r>
            <a:rPr lang="en-GB" sz="2500" kern="1200"/>
            <a:t>Significant Maintenance Effort</a:t>
          </a:r>
          <a:endParaRPr lang="en-US" sz="2500" kern="1200"/>
        </a:p>
      </dsp:txBody>
      <dsp:txXfrm>
        <a:off x="768047" y="1662724"/>
        <a:ext cx="9747552" cy="664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E3A45-021B-46FB-B199-40AA56B574C0}">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C85886-8336-413C-8513-7D32AE2B4C7E}">
      <dsp:nvSpPr>
        <dsp:cNvPr id="0" name=""/>
        <dsp:cNvSpPr/>
      </dsp:nvSpPr>
      <dsp:spPr>
        <a:xfrm>
          <a:off x="0" y="665"/>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OpenTSDB feature parity to seamlessly integrate into the ex isting observability stack. </a:t>
          </a:r>
          <a:endParaRPr lang="en-US" sz="2000" kern="1200"/>
        </a:p>
      </dsp:txBody>
      <dsp:txXfrm>
        <a:off x="0" y="665"/>
        <a:ext cx="6666833" cy="778941"/>
      </dsp:txXfrm>
    </dsp:sp>
    <dsp:sp modelId="{A491D5B9-B9FE-4C8C-8D72-69E5077BB412}">
      <dsp:nvSpPr>
        <dsp:cNvPr id="0" name=""/>
        <dsp:cNvSpPr/>
      </dsp:nvSpPr>
      <dsp:spPr>
        <a:xfrm>
          <a:off x="0" y="779606"/>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73885-AAF7-4461-9D4A-9E5B4048ABD1}">
      <dsp:nvSpPr>
        <dsp:cNvPr id="0" name=""/>
        <dsp:cNvSpPr/>
      </dsp:nvSpPr>
      <dsp:spPr>
        <a:xfrm>
          <a:off x="0" y="779606"/>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In-memory storage required for storing the last 24 hours of data</a:t>
          </a:r>
          <a:endParaRPr lang="en-US" sz="2000" kern="1200"/>
        </a:p>
      </dsp:txBody>
      <dsp:txXfrm>
        <a:off x="0" y="779606"/>
        <a:ext cx="6666833" cy="778941"/>
      </dsp:txXfrm>
    </dsp:sp>
    <dsp:sp modelId="{7A356F57-CA1B-4015-A9B0-79905ADD6046}">
      <dsp:nvSpPr>
        <dsp:cNvPr id="0" name=""/>
        <dsp:cNvSpPr/>
      </dsp:nvSpPr>
      <dsp:spPr>
        <a:xfrm>
          <a:off x="0" y="155854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BEF05A-2905-4A18-A78C-127C711B1CDE}">
      <dsp:nvSpPr>
        <dsp:cNvPr id="0" name=""/>
        <dsp:cNvSpPr/>
      </dsp:nvSpPr>
      <dsp:spPr>
        <a:xfrm>
          <a:off x="0" y="1558548"/>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Secondary storage must be supported with data retention for up to 1 year, replacing OpenTSDB and Hbase</a:t>
          </a:r>
          <a:endParaRPr lang="en-US" sz="2000" kern="1200"/>
        </a:p>
      </dsp:txBody>
      <dsp:txXfrm>
        <a:off x="0" y="1558548"/>
        <a:ext cx="6666833" cy="778941"/>
      </dsp:txXfrm>
    </dsp:sp>
    <dsp:sp modelId="{D12DBBDA-982E-4621-8A6B-1BFF79E5AAB2}">
      <dsp:nvSpPr>
        <dsp:cNvPr id="0" name=""/>
        <dsp:cNvSpPr/>
      </dsp:nvSpPr>
      <dsp:spPr>
        <a:xfrm>
          <a:off x="0" y="2337489"/>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90AA38-4DFB-43F3-82A5-A69AB3E44394}">
      <dsp:nvSpPr>
        <dsp:cNvPr id="0" name=""/>
        <dsp:cNvSpPr/>
      </dsp:nvSpPr>
      <dsp:spPr>
        <a:xfrm>
          <a:off x="0" y="2337489"/>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Support a high ingestion rate of millions of datapoints per second</a:t>
          </a:r>
          <a:endParaRPr lang="en-US" sz="2000" kern="1200"/>
        </a:p>
      </dsp:txBody>
      <dsp:txXfrm>
        <a:off x="0" y="2337489"/>
        <a:ext cx="6666833" cy="778941"/>
      </dsp:txXfrm>
    </dsp:sp>
    <dsp:sp modelId="{511819EA-DFFB-4F53-9E10-2597C86BE0EE}">
      <dsp:nvSpPr>
        <dsp:cNvPr id="0" name=""/>
        <dsp:cNvSpPr/>
      </dsp:nvSpPr>
      <dsp:spPr>
        <a:xfrm>
          <a:off x="0" y="3116430"/>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F6BF14-2184-4C11-BF93-A79D0ECC4B66}">
      <dsp:nvSpPr>
        <dsp:cNvPr id="0" name=""/>
        <dsp:cNvSpPr/>
      </dsp:nvSpPr>
      <dsp:spPr>
        <a:xfrm>
          <a:off x="0" y="3116430"/>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Achieve p99 latency of 5seconds and 10 seconds respectively</a:t>
          </a:r>
          <a:endParaRPr lang="en-US" sz="2000" kern="1200"/>
        </a:p>
      </dsp:txBody>
      <dsp:txXfrm>
        <a:off x="0" y="3116430"/>
        <a:ext cx="6666833" cy="778941"/>
      </dsp:txXfrm>
    </dsp:sp>
    <dsp:sp modelId="{0F195B59-D639-4B0D-9851-32EEA712692C}">
      <dsp:nvSpPr>
        <dsp:cNvPr id="0" name=""/>
        <dsp:cNvSpPr/>
      </dsp:nvSpPr>
      <dsp:spPr>
        <a:xfrm>
          <a:off x="0" y="389537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B22818-E36D-4F13-8972-CE99E94774CD}">
      <dsp:nvSpPr>
        <dsp:cNvPr id="0" name=""/>
        <dsp:cNvSpPr/>
      </dsp:nvSpPr>
      <dsp:spPr>
        <a:xfrm>
          <a:off x="0" y="3895371"/>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Cost efficiency</a:t>
          </a:r>
          <a:endParaRPr lang="en-US" sz="2000" kern="1200"/>
        </a:p>
      </dsp:txBody>
      <dsp:txXfrm>
        <a:off x="0" y="3895371"/>
        <a:ext cx="6666833" cy="778941"/>
      </dsp:txXfrm>
    </dsp:sp>
    <dsp:sp modelId="{94EF4BB7-B40F-446A-886B-59F496CD268A}">
      <dsp:nvSpPr>
        <dsp:cNvPr id="0" name=""/>
        <dsp:cNvSpPr/>
      </dsp:nvSpPr>
      <dsp:spPr>
        <a:xfrm>
          <a:off x="0" y="4674313"/>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E348FB-63FA-4DF2-841A-55EDA1EC6053}">
      <dsp:nvSpPr>
        <dsp:cNvPr id="0" name=""/>
        <dsp:cNvSpPr/>
      </dsp:nvSpPr>
      <dsp:spPr>
        <a:xfrm>
          <a:off x="0" y="4674313"/>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Fault tollerance</a:t>
          </a:r>
          <a:endParaRPr lang="en-US" sz="2000" kern="1200"/>
        </a:p>
      </dsp:txBody>
      <dsp:txXfrm>
        <a:off x="0" y="4674313"/>
        <a:ext cx="6666833" cy="778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8241-F78F-4E66-A02C-44EF163B4B16}">
      <dsp:nvSpPr>
        <dsp:cNvPr id="0" name=""/>
        <dsp:cNvSpPr/>
      </dsp:nvSpPr>
      <dsp:spPr>
        <a:xfrm>
          <a:off x="299054"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23DFC-A732-4F96-AC79-B87ABE9ED188}">
      <dsp:nvSpPr>
        <dsp:cNvPr id="0" name=""/>
        <dsp:cNvSpPr/>
      </dsp:nvSpPr>
      <dsp:spPr>
        <a:xfrm>
          <a:off x="497863" y="1144026"/>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88228-E841-47C1-9231-DFC1727ED0CB}">
      <dsp:nvSpPr>
        <dsp:cNvPr id="0" name=""/>
        <dsp:cNvSpPr/>
      </dsp:nvSpPr>
      <dsp:spPr>
        <a:xfrm>
          <a:off x="841"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Metric Name And Tags</a:t>
          </a:r>
          <a:endParaRPr lang="en-US" sz="1800" kern="1200"/>
        </a:p>
      </dsp:txBody>
      <dsp:txXfrm>
        <a:off x="841" y="2168655"/>
        <a:ext cx="1529296" cy="611718"/>
      </dsp:txXfrm>
    </dsp:sp>
    <dsp:sp modelId="{AF43EF5C-B250-40DB-A199-E76267B1007E}">
      <dsp:nvSpPr>
        <dsp:cNvPr id="0" name=""/>
        <dsp:cNvSpPr/>
      </dsp:nvSpPr>
      <dsp:spPr>
        <a:xfrm>
          <a:off x="2095978"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1962C-2CE8-4A84-9950-B040C771BE93}">
      <dsp:nvSpPr>
        <dsp:cNvPr id="0" name=""/>
        <dsp:cNvSpPr/>
      </dsp:nvSpPr>
      <dsp:spPr>
        <a:xfrm>
          <a:off x="2294787" y="1144026"/>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A77B7-BF62-4237-ABF6-B60FB84E03F7}">
      <dsp:nvSpPr>
        <dsp:cNvPr id="0" name=""/>
        <dsp:cNvSpPr/>
      </dsp:nvSpPr>
      <dsp:spPr>
        <a:xfrm>
          <a:off x="1797765"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Time Range</a:t>
          </a:r>
          <a:endParaRPr lang="en-US" sz="1800" kern="1200"/>
        </a:p>
      </dsp:txBody>
      <dsp:txXfrm>
        <a:off x="1797765" y="2168655"/>
        <a:ext cx="1529296" cy="611718"/>
      </dsp:txXfrm>
    </dsp:sp>
    <dsp:sp modelId="{AEA01A5C-5C7A-418F-AA99-12D1DC995AE7}">
      <dsp:nvSpPr>
        <dsp:cNvPr id="0" name=""/>
        <dsp:cNvSpPr/>
      </dsp:nvSpPr>
      <dsp:spPr>
        <a:xfrm>
          <a:off x="3892902"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D5A79-E720-4742-8EE6-466308095C24}">
      <dsp:nvSpPr>
        <dsp:cNvPr id="0" name=""/>
        <dsp:cNvSpPr/>
      </dsp:nvSpPr>
      <dsp:spPr>
        <a:xfrm>
          <a:off x="4091711" y="1144026"/>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6383E-E940-410A-84DD-E1218C78FA82}">
      <dsp:nvSpPr>
        <dsp:cNvPr id="0" name=""/>
        <dsp:cNvSpPr/>
      </dsp:nvSpPr>
      <dsp:spPr>
        <a:xfrm>
          <a:off x="3594689"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Aggregation</a:t>
          </a:r>
          <a:endParaRPr lang="en-US" sz="1800" kern="1200"/>
        </a:p>
      </dsp:txBody>
      <dsp:txXfrm>
        <a:off x="3594689" y="2168655"/>
        <a:ext cx="1529296" cy="611718"/>
      </dsp:txXfrm>
    </dsp:sp>
    <dsp:sp modelId="{0B29F5AA-5C78-4503-8741-0A5CC7018A95}">
      <dsp:nvSpPr>
        <dsp:cNvPr id="0" name=""/>
        <dsp:cNvSpPr/>
      </dsp:nvSpPr>
      <dsp:spPr>
        <a:xfrm rot="4060807">
          <a:off x="5689826"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223E6-FAAB-4543-ACC2-9E1248CA26D0}">
      <dsp:nvSpPr>
        <dsp:cNvPr id="0" name=""/>
        <dsp:cNvSpPr/>
      </dsp:nvSpPr>
      <dsp:spPr>
        <a:xfrm rot="10800000">
          <a:off x="5888634" y="1144026"/>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2959A-4B03-4075-9597-E224E455BF71}">
      <dsp:nvSpPr>
        <dsp:cNvPr id="0" name=""/>
        <dsp:cNvSpPr/>
      </dsp:nvSpPr>
      <dsp:spPr>
        <a:xfrm>
          <a:off x="5391613"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Down-sampling</a:t>
          </a:r>
          <a:endParaRPr lang="en-US" sz="1800" kern="1200"/>
        </a:p>
      </dsp:txBody>
      <dsp:txXfrm>
        <a:off x="5391613" y="2168655"/>
        <a:ext cx="1529296" cy="611718"/>
      </dsp:txXfrm>
    </dsp:sp>
    <dsp:sp modelId="{F9E5EA31-095D-4670-8D5D-79A836A3F42D}">
      <dsp:nvSpPr>
        <dsp:cNvPr id="0" name=""/>
        <dsp:cNvSpPr/>
      </dsp:nvSpPr>
      <dsp:spPr>
        <a:xfrm>
          <a:off x="7486750"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5DABB-4339-4A3A-91B2-93C7E1165044}">
      <dsp:nvSpPr>
        <dsp:cNvPr id="0" name=""/>
        <dsp:cNvSpPr/>
      </dsp:nvSpPr>
      <dsp:spPr>
        <a:xfrm>
          <a:off x="7685558" y="1144026"/>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E1899-EA83-45FC-9C81-8A184F4A590A}">
      <dsp:nvSpPr>
        <dsp:cNvPr id="0" name=""/>
        <dsp:cNvSpPr/>
      </dsp:nvSpPr>
      <dsp:spPr>
        <a:xfrm>
          <a:off x="7188537"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Rate Option</a:t>
          </a:r>
          <a:endParaRPr lang="en-US" sz="1800" kern="1200"/>
        </a:p>
      </dsp:txBody>
      <dsp:txXfrm>
        <a:off x="7188537" y="2168655"/>
        <a:ext cx="1529296" cy="611718"/>
      </dsp:txXfrm>
    </dsp:sp>
    <dsp:sp modelId="{B1368626-1F6D-4E91-9A45-3610F190C134}">
      <dsp:nvSpPr>
        <dsp:cNvPr id="0" name=""/>
        <dsp:cNvSpPr/>
      </dsp:nvSpPr>
      <dsp:spPr>
        <a:xfrm>
          <a:off x="9283674" y="945218"/>
          <a:ext cx="932871" cy="9328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1EBDA-B9C0-4FEA-A646-90F34152CDFA}">
      <dsp:nvSpPr>
        <dsp:cNvPr id="0" name=""/>
        <dsp:cNvSpPr/>
      </dsp:nvSpPr>
      <dsp:spPr>
        <a:xfrm>
          <a:off x="9482482" y="1144026"/>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F2D55-1319-4A62-9952-D4D4808BC067}">
      <dsp:nvSpPr>
        <dsp:cNvPr id="0" name=""/>
        <dsp:cNvSpPr/>
      </dsp:nvSpPr>
      <dsp:spPr>
        <a:xfrm>
          <a:off x="8985461" y="2168655"/>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a:t>Filters	</a:t>
          </a:r>
          <a:endParaRPr lang="en-US" sz="1800" kern="1200"/>
        </a:p>
      </dsp:txBody>
      <dsp:txXfrm>
        <a:off x="8985461" y="2168655"/>
        <a:ext cx="1529296" cy="611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2CEC3-3028-4061-B6D4-D3EA54DD96EA}">
      <dsp:nvSpPr>
        <dsp:cNvPr id="0" name=""/>
        <dsp:cNvSpPr/>
      </dsp:nvSpPr>
      <dsp:spPr>
        <a:xfrm>
          <a:off x="0" y="665"/>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F9AA22-7E8E-444D-8F0C-8E75CDD609A9}">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Goku Short Term (GokuS)</a:t>
          </a:r>
          <a:endParaRPr lang="en-US" sz="2600" kern="1200"/>
        </a:p>
      </dsp:txBody>
      <dsp:txXfrm>
        <a:off x="0" y="665"/>
        <a:ext cx="6666833" cy="1090517"/>
      </dsp:txXfrm>
    </dsp:sp>
    <dsp:sp modelId="{2E3647B2-ACB8-42CD-B333-E1572E3694CC}">
      <dsp:nvSpPr>
        <dsp:cNvPr id="0" name=""/>
        <dsp:cNvSpPr/>
      </dsp:nvSpPr>
      <dsp:spPr>
        <a:xfrm>
          <a:off x="0" y="1091183"/>
          <a:ext cx="6666833" cy="0"/>
        </a:xfrm>
        <a:prstGeom prst="line">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w="12700" cap="flat" cmpd="sng" algn="ctr">
          <a:solidFill>
            <a:schemeClr val="accent5">
              <a:hueOff val="-3038037"/>
              <a:satOff val="-207"/>
              <a:lumOff val="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31D022-35A8-43C4-BC23-EE029E7E91B0}">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Goku Long Term(GokuL)</a:t>
          </a:r>
          <a:endParaRPr lang="en-US" sz="2600" kern="1200"/>
        </a:p>
      </dsp:txBody>
      <dsp:txXfrm>
        <a:off x="0" y="1091183"/>
        <a:ext cx="6666833" cy="1090517"/>
      </dsp:txXfrm>
    </dsp:sp>
    <dsp:sp modelId="{80118635-933E-4DA3-ACEE-1AAAA6E0CE62}">
      <dsp:nvSpPr>
        <dsp:cNvPr id="0" name=""/>
        <dsp:cNvSpPr/>
      </dsp:nvSpPr>
      <dsp:spPr>
        <a:xfrm>
          <a:off x="0" y="2181701"/>
          <a:ext cx="6666833" cy="0"/>
        </a:xfrm>
        <a:prstGeom prst="lin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4CD4AC-1A54-473B-A24A-86080D8E1F7E}">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Goku Ingestor</a:t>
          </a:r>
        </a:p>
      </dsp:txBody>
      <dsp:txXfrm>
        <a:off x="0" y="2181701"/>
        <a:ext cx="6666833" cy="1090517"/>
      </dsp:txXfrm>
    </dsp:sp>
    <dsp:sp modelId="{09D04C42-0B81-4FCD-B4C5-796514BC6D1E}">
      <dsp:nvSpPr>
        <dsp:cNvPr id="0" name=""/>
        <dsp:cNvSpPr/>
      </dsp:nvSpPr>
      <dsp:spPr>
        <a:xfrm>
          <a:off x="0" y="3272218"/>
          <a:ext cx="6666833" cy="0"/>
        </a:xfrm>
        <a:prstGeom prst="line">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w="12700" cap="flat" cmpd="sng" algn="ctr">
          <a:solidFill>
            <a:schemeClr val="accent5">
              <a:hueOff val="-9114112"/>
              <a:satOff val="-620"/>
              <a:lumOff val="1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572A553-F73D-4BBF-847C-6063AEB534AA}">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Goku Compactor &amp; Shuffler</a:t>
          </a:r>
          <a:endParaRPr lang="en-US" sz="2600" kern="1200"/>
        </a:p>
      </dsp:txBody>
      <dsp:txXfrm>
        <a:off x="0" y="3272218"/>
        <a:ext cx="6666833" cy="1090517"/>
      </dsp:txXfrm>
    </dsp:sp>
    <dsp:sp modelId="{1553AB2C-DD98-47BB-A273-9562D018F097}">
      <dsp:nvSpPr>
        <dsp:cNvPr id="0" name=""/>
        <dsp:cNvSpPr/>
      </dsp:nvSpPr>
      <dsp:spPr>
        <a:xfrm>
          <a:off x="0" y="4362736"/>
          <a:ext cx="6666833" cy="0"/>
        </a:xfrm>
        <a:prstGeom prst="lin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68B3DF-D652-4F57-A82B-9874EAF4ECCF}">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GokuRoot: a set of compute nodes that serve as a query end point for observability clients. </a:t>
          </a:r>
          <a:endParaRPr lang="en-US" sz="2600" kern="1200"/>
        </a:p>
      </dsp:txBody>
      <dsp:txXfrm>
        <a:off x="0" y="4362736"/>
        <a:ext cx="6666833" cy="1090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0704-F07D-4E6A-B8D9-0A7DD715B5DF}">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DFF5A-C9F9-4CF3-B4EF-947D19DA2014}">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949CB-76B4-4B98-88D2-CC615072CAAB}">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Avoiding Noisy Neighbor Issues</a:t>
          </a:r>
          <a:endParaRPr lang="en-US" sz="2400" kern="1200"/>
        </a:p>
      </dsp:txBody>
      <dsp:txXfrm>
        <a:off x="93445" y="3018902"/>
        <a:ext cx="3206250" cy="720000"/>
      </dsp:txXfrm>
    </dsp:sp>
    <dsp:sp modelId="{0E57110C-1638-4207-BB13-DE9D00DA224B}">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DCE2F-C1CF-4043-A724-358EC0F545C8}">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DD5DF8-9F99-4867-81FC-E9DAED2F60C3}">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Optimized Hardware Selection</a:t>
          </a:r>
          <a:endParaRPr lang="en-US" sz="2400" kern="1200"/>
        </a:p>
      </dsp:txBody>
      <dsp:txXfrm>
        <a:off x="3860789" y="3018902"/>
        <a:ext cx="3206250" cy="720000"/>
      </dsp:txXfrm>
    </dsp:sp>
    <dsp:sp modelId="{F68715F4-BAB1-470F-8EE0-856D488D67F6}">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2C04B-2DFE-4DAE-A8EC-49E91EE539B2}">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8AC1D-C92F-4F19-9A0C-4D112202EC7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Deployment </a:t>
          </a:r>
          <a:r>
            <a:rPr lang="en-GB" sz="2400" kern="1200" err="1"/>
            <a:t>AndRestarts</a:t>
          </a:r>
          <a:endParaRPr lang="en-US" sz="2400" kern="1200" err="1"/>
        </a:p>
      </dsp:txBody>
      <dsp:txXfrm>
        <a:off x="7628133" y="3018902"/>
        <a:ext cx="3206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BC94C-47B9-4ED8-B0D2-5E1374A5368D}">
      <dsp:nvSpPr>
        <dsp:cNvPr id="0" name=""/>
        <dsp:cNvSpPr/>
      </dsp:nvSpPr>
      <dsp:spPr>
        <a:xfrm>
          <a:off x="0" y="495494"/>
          <a:ext cx="10515600" cy="8851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3B9C1-05AE-4605-816C-707BC5298922}">
      <dsp:nvSpPr>
        <dsp:cNvPr id="0" name=""/>
        <dsp:cNvSpPr/>
      </dsp:nvSpPr>
      <dsp:spPr>
        <a:xfrm>
          <a:off x="267772" y="678650"/>
          <a:ext cx="486858" cy="486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43C54-CF8D-4EAA-9646-310763107A46}">
      <dsp:nvSpPr>
        <dsp:cNvPr id="0" name=""/>
        <dsp:cNvSpPr/>
      </dsp:nvSpPr>
      <dsp:spPr>
        <a:xfrm>
          <a:off x="1022402" y="479481"/>
          <a:ext cx="9493197" cy="88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3" tIns="93683" rIns="93683" bIns="93683" numCol="1" spcCol="1270" anchor="ctr" anchorCtr="0">
          <a:noAutofit/>
        </a:bodyPr>
        <a:lstStyle/>
        <a:p>
          <a:pPr marL="0" lvl="0" indent="0" algn="l" defTabSz="977900">
            <a:lnSpc>
              <a:spcPct val="100000"/>
            </a:lnSpc>
            <a:spcBef>
              <a:spcPct val="0"/>
            </a:spcBef>
            <a:spcAft>
              <a:spcPct val="35000"/>
            </a:spcAft>
            <a:buNone/>
          </a:pPr>
          <a:r>
            <a:rPr lang="en-GB" sz="2200" kern="1200"/>
            <a:t>Shard-Group Assignment: First, the metric name of a time series is hashed to determine the shard-group. </a:t>
          </a:r>
          <a:endParaRPr lang="en-US" sz="2200" kern="1200"/>
        </a:p>
      </dsp:txBody>
      <dsp:txXfrm>
        <a:off x="1022402" y="479481"/>
        <a:ext cx="9493197" cy="885196"/>
      </dsp:txXfrm>
    </dsp:sp>
    <dsp:sp modelId="{DBAAD20C-4125-49AB-809B-5C37BFDE8A97}">
      <dsp:nvSpPr>
        <dsp:cNvPr id="0" name=""/>
        <dsp:cNvSpPr/>
      </dsp:nvSpPr>
      <dsp:spPr>
        <a:xfrm>
          <a:off x="0" y="1585977"/>
          <a:ext cx="10515600" cy="8851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686A1-A28A-40D2-9A22-E9F29FB2A59F}">
      <dsp:nvSpPr>
        <dsp:cNvPr id="0" name=""/>
        <dsp:cNvSpPr/>
      </dsp:nvSpPr>
      <dsp:spPr>
        <a:xfrm>
          <a:off x="267772" y="1785146"/>
          <a:ext cx="486858" cy="486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FFA43-1FBC-4D6B-AFA2-49D84838DB13}">
      <dsp:nvSpPr>
        <dsp:cNvPr id="0" name=""/>
        <dsp:cNvSpPr/>
      </dsp:nvSpPr>
      <dsp:spPr>
        <a:xfrm>
          <a:off x="1022402" y="1585977"/>
          <a:ext cx="9493197" cy="88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3" tIns="93683" rIns="93683" bIns="93683" numCol="1" spcCol="1270" anchor="ctr" anchorCtr="0">
          <a:noAutofit/>
        </a:bodyPr>
        <a:lstStyle/>
        <a:p>
          <a:pPr marL="0" lvl="0" indent="0" algn="l" defTabSz="977900">
            <a:lnSpc>
              <a:spcPct val="100000"/>
            </a:lnSpc>
            <a:spcBef>
              <a:spcPct val="0"/>
            </a:spcBef>
            <a:spcAft>
              <a:spcPct val="35000"/>
            </a:spcAft>
            <a:buNone/>
          </a:pPr>
          <a:r>
            <a:rPr lang="en-GB" sz="2200" kern="1200"/>
            <a:t>Shard Assignment: Next, the full time series name(metricname + tag key-value pairs) is hashed to determine the specific shard within the shard-group.</a:t>
          </a:r>
          <a:endParaRPr lang="en-US" sz="2200" kern="1200"/>
        </a:p>
      </dsp:txBody>
      <dsp:txXfrm>
        <a:off x="1022402" y="1585977"/>
        <a:ext cx="9493197" cy="8851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7E2ED-4373-4AC3-8F87-F126DBFD41B6}">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866AA-5B77-43C0-A446-A5EEAF0F1CC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Mitigating Noisy Neighbour Issues: The sharding strategy helps isolate the impact of spammy metrics which create spikes in the Goku resource usage and cause undefined behaviour. </a:t>
          </a:r>
          <a:endParaRPr lang="en-US" sz="2600" kern="1200"/>
        </a:p>
      </dsp:txBody>
      <dsp:txXfrm>
        <a:off x="608661" y="692298"/>
        <a:ext cx="4508047" cy="2799040"/>
      </dsp:txXfrm>
    </dsp:sp>
    <dsp:sp modelId="{2B415BD5-70FF-4064-8FB1-DEA490FA02E0}">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AFF4D-5BE3-4025-B119-0929EDC072CE}">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Reduced Cross-AZ Failovers: The sharding scheme reduces the amount of cross-AZ failovers, which are typically discouraged due to their high latency and infrastructure costs. </a:t>
          </a:r>
          <a:endParaRPr lang="en-US" sz="26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BBA9A-550B-41EC-B06E-AD424F425405}" type="datetimeFigureOut">
              <a:rPr lang="en-CY" smtClean="0"/>
              <a:t>01/05/2025</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35A21-C470-4E0E-AB4B-1CF764A4A91B}" type="slidenum">
              <a:rPr lang="en-CY" smtClean="0"/>
              <a:t>‹#›</a:t>
            </a:fld>
            <a:endParaRPr lang="en-CY"/>
          </a:p>
        </p:txBody>
      </p:sp>
    </p:spTree>
    <p:extLst>
      <p:ext uri="{BB962C8B-B14F-4D97-AF65-F5344CB8AC3E}">
        <p14:creationId xmlns:p14="http://schemas.microsoft.com/office/powerpoint/2010/main" val="109683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reduces data granularity by aggregating datapoints over larger intervals</a:t>
            </a:r>
          </a:p>
          <a:p>
            <a:endParaRPr lang="en-CY"/>
          </a:p>
        </p:txBody>
      </p:sp>
      <p:sp>
        <p:nvSpPr>
          <p:cNvPr id="4" name="Slide Number Placeholder 3"/>
          <p:cNvSpPr>
            <a:spLocks noGrp="1"/>
          </p:cNvSpPr>
          <p:nvPr>
            <p:ph type="sldNum" sz="quarter" idx="5"/>
          </p:nvPr>
        </p:nvSpPr>
        <p:spPr/>
        <p:txBody>
          <a:bodyPr/>
          <a:lstStyle/>
          <a:p>
            <a:fld id="{DFE35A21-C470-4E0E-AB4B-1CF764A4A91B}" type="slidenum">
              <a:rPr lang="en-CY" smtClean="0"/>
              <a:t>9</a:t>
            </a:fld>
            <a:endParaRPr lang="en-CY"/>
          </a:p>
        </p:txBody>
      </p:sp>
    </p:spTree>
    <p:extLst>
      <p:ext uri="{BB962C8B-B14F-4D97-AF65-F5344CB8AC3E}">
        <p14:creationId xmlns:p14="http://schemas.microsoft.com/office/powerpoint/2010/main" val="118569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29</a:t>
            </a:fld>
            <a:endParaRPr lang="el-GR"/>
          </a:p>
        </p:txBody>
      </p:sp>
    </p:spTree>
    <p:extLst>
      <p:ext uri="{BB962C8B-B14F-4D97-AF65-F5344CB8AC3E}">
        <p14:creationId xmlns:p14="http://schemas.microsoft.com/office/powerpoint/2010/main" val="345486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If the data are not available locally the shard recovery routine ..</a:t>
            </a:r>
          </a:p>
          <a:p>
            <a:endParaRPr lang="en-US"/>
          </a:p>
          <a:p>
            <a:r>
              <a:rPr lang="en-US"/>
              <a:t>2. Data from finalize bucket are read into in – memory buffers.</a:t>
            </a:r>
          </a:p>
          <a:p>
            <a:endParaRPr lang="en-US"/>
          </a:p>
          <a:p>
            <a:r>
              <a:rPr lang="en-US"/>
              <a:t>3. The time series … </a:t>
            </a:r>
          </a:p>
          <a:p>
            <a:endParaRPr lang="en-US"/>
          </a:p>
          <a:p>
            <a:r>
              <a:rPr lang="en-US"/>
              <a:t>4. The recovery routine starts to consume from the Kafka partition by ..</a:t>
            </a:r>
          </a:p>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30</a:t>
            </a:fld>
            <a:endParaRPr lang="el-GR"/>
          </a:p>
        </p:txBody>
      </p:sp>
    </p:spTree>
    <p:extLst>
      <p:ext uri="{BB962C8B-B14F-4D97-AF65-F5344CB8AC3E}">
        <p14:creationId xmlns:p14="http://schemas.microsoft.com/office/powerpoint/2010/main" val="101856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LinLibertineT"/>
              </a:rPr>
              <a:t>Each time the shuffling routine runs, the shuffler checks for these markers. If any markers are missing, it schedules the shuffle utility for the unshuffled buckets.</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31</a:t>
            </a:fld>
            <a:endParaRPr lang="el-GR"/>
          </a:p>
        </p:txBody>
      </p:sp>
    </p:spTree>
    <p:extLst>
      <p:ext uri="{BB962C8B-B14F-4D97-AF65-F5344CB8AC3E}">
        <p14:creationId xmlns:p14="http://schemas.microsoft.com/office/powerpoint/2010/main" val="156349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32</a:t>
            </a:fld>
            <a:endParaRPr lang="el-GR"/>
          </a:p>
        </p:txBody>
      </p:sp>
    </p:spTree>
    <p:extLst>
      <p:ext uri="{BB962C8B-B14F-4D97-AF65-F5344CB8AC3E}">
        <p14:creationId xmlns:p14="http://schemas.microsoft.com/office/powerpoint/2010/main" val="376563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The inverted index of </a:t>
            </a:r>
            <a:r>
              <a:rPr lang="en-US" err="1"/>
              <a:t>GokuS</a:t>
            </a:r>
            <a:r>
              <a:rPr lang="en-US"/>
              <a:t> </a:t>
            </a:r>
            <a:r>
              <a:rPr lang="en-US" sz="1800" b="0" i="0" u="none" strike="noStrike" baseline="0">
                <a:latin typeface="LinLibertineT"/>
              </a:rPr>
              <a:t>maps the tag value pair to a list of time series ids.</a:t>
            </a:r>
          </a:p>
          <a:p>
            <a:pPr algn="l"/>
            <a:endParaRPr lang="en-US" sz="1800" b="0" i="0" u="none" strike="noStrike" baseline="0">
              <a:latin typeface="LinLibertineT"/>
            </a:endParaRPr>
          </a:p>
          <a:p>
            <a:pPr algn="l"/>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36</a:t>
            </a:fld>
            <a:endParaRPr lang="el-GR"/>
          </a:p>
        </p:txBody>
      </p:sp>
    </p:spTree>
    <p:extLst>
      <p:ext uri="{BB962C8B-B14F-4D97-AF65-F5344CB8AC3E}">
        <p14:creationId xmlns:p14="http://schemas.microsoft.com/office/powerpoint/2010/main" val="401106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LinLibertineT"/>
              </a:rPr>
              <a:t>2. …to get the ids of the tag value pairs specified in the filters of the query</a:t>
            </a:r>
          </a:p>
          <a:p>
            <a:pPr algn="l"/>
            <a:endParaRPr lang="en-US" sz="1800" b="0" i="0" u="none" strike="noStrike" baseline="0">
              <a:latin typeface="LinLibertineT"/>
            </a:endParaRPr>
          </a:p>
          <a:p>
            <a:pPr algn="l"/>
            <a:r>
              <a:rPr lang="en-US" sz="1800" b="0" i="0" u="none" strike="noStrike" baseline="0">
                <a:latin typeface="LinLibertineT"/>
              </a:rPr>
              <a:t>3. That list is shortened based on filters the data </a:t>
            </a:r>
          </a:p>
          <a:p>
            <a:pPr algn="l"/>
            <a:endParaRPr lang="en-US" sz="1800" b="0" i="0" u="none" strike="noStrike" baseline="0">
              <a:latin typeface="LinLibertineT"/>
            </a:endParaRPr>
          </a:p>
          <a:p>
            <a:pPr algn="l"/>
            <a:r>
              <a:rPr lang="en-US" sz="1800" b="0" i="0" u="none" strike="noStrike" baseline="0">
                <a:latin typeface="LinLibertineT"/>
              </a:rPr>
              <a:t>4. After processing and aggregation, the data is returned to the root</a:t>
            </a:r>
          </a:p>
          <a:p>
            <a:pPr algn="l"/>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37</a:t>
            </a:fld>
            <a:endParaRPr lang="el-GR"/>
          </a:p>
        </p:txBody>
      </p:sp>
    </p:spTree>
    <p:extLst>
      <p:ext uri="{BB962C8B-B14F-4D97-AF65-F5344CB8AC3E}">
        <p14:creationId xmlns:p14="http://schemas.microsoft.com/office/powerpoint/2010/main" val="18823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To ensure that the total resources for Goku matched those of the other TSDBs</a:t>
            </a:r>
          </a:p>
          <a:p>
            <a:endParaRPr lang="en-US"/>
          </a:p>
          <a:p>
            <a:r>
              <a:rPr lang="en-US"/>
              <a:t>4. To ran them as containers on the host</a:t>
            </a:r>
          </a:p>
        </p:txBody>
      </p:sp>
      <p:sp>
        <p:nvSpPr>
          <p:cNvPr id="4" name="Slide Number Placeholder 3"/>
          <p:cNvSpPr>
            <a:spLocks noGrp="1"/>
          </p:cNvSpPr>
          <p:nvPr>
            <p:ph type="sldNum" sz="quarter" idx="5"/>
          </p:nvPr>
        </p:nvSpPr>
        <p:spPr/>
        <p:txBody>
          <a:bodyPr/>
          <a:lstStyle/>
          <a:p>
            <a:fld id="{01846611-EDB2-4D8A-9A97-C98A34DC8527}" type="slidenum">
              <a:rPr lang="el-GR" smtClean="0"/>
              <a:t>48</a:t>
            </a:fld>
            <a:endParaRPr lang="el-GR"/>
          </a:p>
        </p:txBody>
      </p:sp>
    </p:spTree>
    <p:extLst>
      <p:ext uri="{BB962C8B-B14F-4D97-AF65-F5344CB8AC3E}">
        <p14:creationId xmlns:p14="http://schemas.microsoft.com/office/powerpoint/2010/main" val="243051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To ensure fairness and uniform client write rate a single worker writes the data without a flow control.</a:t>
            </a:r>
          </a:p>
          <a:p>
            <a:endParaRPr lang="en-US"/>
          </a:p>
          <a:p>
            <a:r>
              <a:rPr lang="en-US"/>
              <a:t>2. To determine the write rate, the authors recorded the first Kafka message timestamp created and appended to Kafka broker and the time of the last message written to the async log on the </a:t>
            </a:r>
            <a:r>
              <a:rPr lang="en-US" err="1"/>
              <a:t>GokuS</a:t>
            </a:r>
            <a:r>
              <a:rPr lang="en-US"/>
              <a:t> node.)</a:t>
            </a:r>
          </a:p>
          <a:p>
            <a:endParaRPr lang="en-US"/>
          </a:p>
          <a:p>
            <a:pPr algn="l"/>
            <a:r>
              <a:rPr lang="en-US"/>
              <a:t>3. </a:t>
            </a:r>
            <a:r>
              <a:rPr lang="en-US" sz="1800" b="0" i="0" u="none" strike="noStrike" baseline="0">
                <a:latin typeface="LinLibertineT"/>
              </a:rPr>
              <a:t>The correct write throughput is calculated by dividing the total number of datapoints ingested by the time difference between the Kafka messages timestamps</a:t>
            </a:r>
          </a:p>
          <a:p>
            <a:pPr algn="l"/>
            <a:endParaRPr lang="en-US" sz="1800" b="0" i="0" u="none" strike="noStrike" baseline="0">
              <a:latin typeface="LinLibertineT"/>
            </a:endParaRPr>
          </a:p>
          <a:p>
            <a:pPr algn="l"/>
            <a:r>
              <a:rPr lang="en-US" sz="1800" b="0" i="0" u="none" strike="noStrike" baseline="0">
                <a:latin typeface="LinLibertineT"/>
              </a:rPr>
              <a:t>Results:</a:t>
            </a:r>
          </a:p>
          <a:p>
            <a:pPr algn="l"/>
            <a:r>
              <a:rPr lang="en-US" sz="1800" b="0" i="0" u="none" strike="noStrike" baseline="0">
                <a:latin typeface="LinLibertineT"/>
              </a:rPr>
              <a:t>(</a:t>
            </a:r>
            <a:r>
              <a:rPr lang="en-US" sz="1800" b="0" i="0" u="none" strike="noStrike" baseline="0" err="1">
                <a:latin typeface="LinLibertineT"/>
              </a:rPr>
              <a:t>InfluxDB</a:t>
            </a:r>
            <a:r>
              <a:rPr lang="en-US" sz="1800" b="0" i="0" u="none" strike="noStrike" baseline="0">
                <a:latin typeface="LinLibertineT"/>
              </a:rPr>
              <a:t> ensures fault tolerance by </a:t>
            </a:r>
            <a:r>
              <a:rPr lang="en-US" sz="1800" b="0" i="0" u="none" strike="noStrike" baseline="0" err="1">
                <a:latin typeface="LinLibertineT"/>
              </a:rPr>
              <a:t>fsyncing</a:t>
            </a:r>
            <a:r>
              <a:rPr lang="en-US" sz="1800" b="0" i="0" u="none" strike="noStrike" baseline="0">
                <a:latin typeface="LinLibertineT"/>
              </a:rPr>
              <a:t> to the WAL file, guaranteeing data is written to disk. </a:t>
            </a:r>
            <a:r>
              <a:rPr lang="en-US" sz="1800" b="0" i="0" u="none" strike="noStrike" baseline="0" err="1">
                <a:latin typeface="LinLibertineT"/>
              </a:rPr>
              <a:t>TimescaleDB</a:t>
            </a:r>
            <a:r>
              <a:rPr lang="en-US" sz="1800" b="0" i="0" u="none" strike="noStrike" baseline="0">
                <a:latin typeface="LinLibertineT"/>
              </a:rPr>
              <a:t>, based on PostgreSQL prioritizes fault tolerance through atomic commits and disk writes, leading to reliable transactions</a:t>
            </a:r>
          </a:p>
          <a:p>
            <a:pPr algn="l"/>
            <a:r>
              <a:rPr lang="en-US" sz="1800" b="0" i="0" u="none" strike="noStrike" baseline="0">
                <a:latin typeface="LinLibertineT"/>
              </a:rPr>
              <a:t>Goku, on the other hand, achieves fault tolerance by asynchronously logging the data along with the Kafka offset, thus maintaining high speed alongside reliability.</a:t>
            </a:r>
          </a:p>
          <a:p>
            <a:pPr algn="l"/>
            <a:r>
              <a:rPr lang="en-US" sz="1800" b="0" i="0" u="none" strike="noStrike" baseline="0">
                <a:latin typeface="LinLibertineT"/>
              </a:rPr>
              <a:t>When scaling up data generation to 100,000 hosts, increasing cardinality by 100 times, </a:t>
            </a:r>
            <a:r>
              <a:rPr lang="en-US" sz="1800" b="0" i="0" u="none" strike="noStrike" baseline="0" err="1">
                <a:latin typeface="LinLibertineT"/>
              </a:rPr>
              <a:t>QuestDB</a:t>
            </a:r>
            <a:r>
              <a:rPr lang="en-US" sz="1800" b="0" i="0" u="none" strike="noStrike" baseline="0">
                <a:latin typeface="LinLibertineT"/>
              </a:rPr>
              <a:t> maintains a high write throughput similar to Goku due to its in-memory mapped region of a column file</a:t>
            </a:r>
          </a:p>
          <a:p>
            <a:pPr algn="l"/>
            <a:r>
              <a:rPr lang="en-US" sz="1800" b="0" i="0" u="none" strike="noStrike" baseline="0" err="1">
                <a:latin typeface="LinLibertineT"/>
              </a:rPr>
              <a:t>TimescaleDB</a:t>
            </a:r>
            <a:r>
              <a:rPr lang="en-US" sz="1800" b="0" i="0" u="none" strike="noStrike" baseline="0">
                <a:latin typeface="LinLibertineT"/>
              </a:rPr>
              <a:t> and </a:t>
            </a:r>
            <a:r>
              <a:rPr lang="en-US" sz="1800" b="0" i="0" u="none" strike="noStrike" baseline="0" err="1">
                <a:latin typeface="LinLibertineT"/>
              </a:rPr>
              <a:t>InfluxDB</a:t>
            </a:r>
            <a:r>
              <a:rPr lang="en-US" sz="1800" b="0" i="0" u="none" strike="noStrike" baseline="0">
                <a:latin typeface="LinLibertineT"/>
              </a:rPr>
              <a:t>, with their robust fault tolerance mechanisms, experience a performance shift, but continue to offer reliable data handling. Goku, with its asynchronous logging mechanism, consistently achieves robust performance and reliability.)</a:t>
            </a:r>
          </a:p>
          <a:p>
            <a:pPr algn="l"/>
            <a:endParaRPr lang="en-US" sz="1800" b="0" i="0" u="none" strike="noStrike" baseline="0">
              <a:latin typeface="LinLibertineT"/>
            </a:endParaRPr>
          </a:p>
          <a:p>
            <a:pPr algn="l"/>
            <a:endParaRPr lang="en-US"/>
          </a:p>
          <a:p>
            <a:endParaRPr lang="en-US"/>
          </a:p>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49</a:t>
            </a:fld>
            <a:endParaRPr lang="el-GR"/>
          </a:p>
        </p:txBody>
      </p:sp>
    </p:spTree>
    <p:extLst>
      <p:ext uri="{BB962C8B-B14F-4D97-AF65-F5344CB8AC3E}">
        <p14:creationId xmlns:p14="http://schemas.microsoft.com/office/powerpoint/2010/main" val="365885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Using the same seed as the write tests</a:t>
            </a:r>
          </a:p>
          <a:p>
            <a:pPr marL="228600" lvl="0" indent="-228600">
              <a:buAutoNum type="arabicPeriod"/>
            </a:pPr>
            <a:r>
              <a:rPr lang="en-US"/>
              <a:t>Cases:</a:t>
            </a:r>
          </a:p>
          <a:p>
            <a:pPr marL="685800" lvl="1" indent="-228600">
              <a:buAutoNum type="arabicPeriod"/>
            </a:pPr>
            <a:r>
              <a:rPr lang="en-US"/>
              <a:t>5-minute </a:t>
            </a:r>
            <a:r>
              <a:rPr lang="en-US" err="1"/>
              <a:t>downsampled</a:t>
            </a:r>
            <a:r>
              <a:rPr lang="en-US"/>
              <a:t> data with max aggregation for a single time series over 1 hour</a:t>
            </a:r>
          </a:p>
          <a:p>
            <a:pPr marL="685800" lvl="1" indent="-228600">
              <a:buAutoNum type="arabicPeriod"/>
            </a:pPr>
            <a:r>
              <a:rPr lang="en-US"/>
              <a:t>Same as the first case but for 12 hours</a:t>
            </a:r>
          </a:p>
          <a:p>
            <a:pPr marL="685800" lvl="1" indent="-228600">
              <a:buAutoNum type="arabicPeriod"/>
            </a:pPr>
            <a:r>
              <a:rPr lang="en-US"/>
              <a:t>1 hour </a:t>
            </a:r>
            <a:r>
              <a:rPr lang="en-US" err="1"/>
              <a:t>downsampled</a:t>
            </a:r>
            <a:r>
              <a:rPr lang="en-US"/>
              <a:t> data with average aggregation for all time series withing the metric over 1 day</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50</a:t>
            </a:fld>
            <a:endParaRPr lang="el-GR"/>
          </a:p>
        </p:txBody>
      </p:sp>
    </p:spTree>
    <p:extLst>
      <p:ext uri="{BB962C8B-B14F-4D97-AF65-F5344CB8AC3E}">
        <p14:creationId xmlns:p14="http://schemas.microsoft.com/office/powerpoint/2010/main" val="12143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Components</a:t>
            </a:r>
          </a:p>
        </p:txBody>
      </p:sp>
      <p:sp>
        <p:nvSpPr>
          <p:cNvPr id="4" name="Slide Number Placeholder 3"/>
          <p:cNvSpPr>
            <a:spLocks noGrp="1"/>
          </p:cNvSpPr>
          <p:nvPr>
            <p:ph type="sldNum" sz="quarter" idx="5"/>
          </p:nvPr>
        </p:nvSpPr>
        <p:spPr/>
        <p:txBody>
          <a:bodyPr/>
          <a:lstStyle/>
          <a:p>
            <a:fld id="{DFE35A21-C470-4E0E-AB4B-1CF764A4A91B}" type="slidenum">
              <a:rPr lang="en-CY" smtClean="0"/>
              <a:t>21</a:t>
            </a:fld>
            <a:endParaRPr lang="en-CY"/>
          </a:p>
        </p:txBody>
      </p:sp>
    </p:spTree>
    <p:extLst>
      <p:ext uri="{BB962C8B-B14F-4D97-AF65-F5344CB8AC3E}">
        <p14:creationId xmlns:p14="http://schemas.microsoft.com/office/powerpoint/2010/main" val="346706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ingestion process has three stages: Data Consumption, Sharding Assignment and the Batching Mechanism.</a:t>
            </a:r>
          </a:p>
          <a:p>
            <a:endParaRPr lang="en-US"/>
          </a:p>
          <a:p>
            <a:r>
              <a:rPr lang="en-US"/>
              <a:t>1. From a reader thread pool the </a:t>
            </a:r>
            <a:r>
              <a:rPr lang="en-US" err="1"/>
              <a:t>ingestor</a:t>
            </a:r>
            <a:r>
              <a:rPr lang="en-US"/>
              <a:t> consumes datapoints from metrics Kafka and stores them in a shared in memory queue buffer.</a:t>
            </a:r>
          </a:p>
          <a:p>
            <a:endParaRPr lang="en-US"/>
          </a:p>
          <a:p>
            <a:r>
              <a:rPr lang="en-US"/>
              <a:t>2. From internal thread pool-based worker the datapoints are selected from the shared queue, and processed to determine the target shard ID</a:t>
            </a:r>
          </a:p>
          <a:p>
            <a:endParaRPr lang="en-US"/>
          </a:p>
          <a:p>
            <a:r>
              <a:rPr lang="en-US"/>
              <a:t>3. A schedule writer thread that runs every few milliseconds empties the queue of the assigned partition, divides it to smaller lists of a preconfigured batch size, writes a  Kafka message that contains multiple datapoints and produces the appropriate partition ID</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22</a:t>
            </a:fld>
            <a:endParaRPr lang="el-GR"/>
          </a:p>
        </p:txBody>
      </p:sp>
    </p:spTree>
    <p:extLst>
      <p:ext uri="{BB962C8B-B14F-4D97-AF65-F5344CB8AC3E}">
        <p14:creationId xmlns:p14="http://schemas.microsoft.com/office/powerpoint/2010/main" val="230371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Result:</a:t>
            </a:r>
          </a:p>
          <a:p>
            <a:r>
              <a:rPr lang="en-US"/>
              <a:t>Lower load time with batch size = 10000 </a:t>
            </a:r>
          </a:p>
          <a:p>
            <a:r>
              <a:rPr lang="en-US"/>
              <a:t>Lower throughput with batch size  = 1</a:t>
            </a:r>
          </a:p>
          <a:p>
            <a:r>
              <a:rPr lang="en-US"/>
              <a:t>(The lower throughput is caused by the increased number of non-payload bytes sent, due to the larger volume of individual Kafka messages, elevating the compression cost in the Kafka producer batching.)</a:t>
            </a:r>
          </a:p>
          <a:p>
            <a:endParaRPr lang="en-US"/>
          </a:p>
          <a:p>
            <a:r>
              <a:rPr lang="en-US"/>
              <a:t>2. ...because of the high volume of datapoints ingestions per minute.</a:t>
            </a:r>
          </a:p>
          <a:p>
            <a:endParaRPr lang="en-US"/>
          </a:p>
          <a:p>
            <a:r>
              <a:rPr lang="en-US"/>
              <a:t>3. With the local batching ...</a:t>
            </a:r>
          </a:p>
          <a:p>
            <a:endParaRPr lang="en-US"/>
          </a:p>
          <a:p>
            <a:r>
              <a:rPr lang="en-US"/>
              <a:t>4. ...because Kafka batching serves as an additional optimization</a:t>
            </a:r>
          </a:p>
          <a:p>
            <a:endParaRPr lang="en-US"/>
          </a:p>
          <a:p>
            <a:endParaRPr lang="en-US"/>
          </a:p>
          <a:p>
            <a:endParaRPr lang="en-US"/>
          </a:p>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23</a:t>
            </a:fld>
            <a:endParaRPr lang="el-GR"/>
          </a:p>
        </p:txBody>
      </p:sp>
    </p:spTree>
    <p:extLst>
      <p:ext uri="{BB962C8B-B14F-4D97-AF65-F5344CB8AC3E}">
        <p14:creationId xmlns:p14="http://schemas.microsoft.com/office/powerpoint/2010/main" val="198112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If Kafka detects that a consumer is not healthy or not consuming, it rebalance and moves the partition to a new consumer.</a:t>
            </a:r>
          </a:p>
          <a:p>
            <a:endParaRPr lang="en-US"/>
          </a:p>
          <a:p>
            <a:r>
              <a:rPr lang="en-US"/>
              <a:t>2. When Goku Kafka produces the data …</a:t>
            </a:r>
          </a:p>
          <a:p>
            <a:endParaRPr lang="en-US"/>
          </a:p>
          <a:p>
            <a:r>
              <a:rPr lang="en-US"/>
              <a:t>3. The new node resumes data consumption after partition rebalancing and …</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24</a:t>
            </a:fld>
            <a:endParaRPr lang="el-GR"/>
          </a:p>
        </p:txBody>
      </p:sp>
    </p:spTree>
    <p:extLst>
      <p:ext uri="{BB962C8B-B14F-4D97-AF65-F5344CB8AC3E}">
        <p14:creationId xmlns:p14="http://schemas.microsoft.com/office/powerpoint/2010/main" val="121014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GokuS</a:t>
            </a:r>
            <a:r>
              <a:rPr lang="en-US"/>
              <a:t> node</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25</a:t>
            </a:fld>
            <a:endParaRPr lang="el-GR"/>
          </a:p>
        </p:txBody>
      </p:sp>
    </p:spTree>
    <p:extLst>
      <p:ext uri="{BB962C8B-B14F-4D97-AF65-F5344CB8AC3E}">
        <p14:creationId xmlns:p14="http://schemas.microsoft.com/office/powerpoint/2010/main" val="41215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time series in a shard is identified by its full name, consisting of components like metric name and tag set)</a:t>
            </a:r>
          </a:p>
          <a:p>
            <a:endParaRPr lang="en-US"/>
          </a:p>
          <a:p>
            <a:r>
              <a:rPr lang="en-US"/>
              <a:t>Figure 4</a:t>
            </a:r>
          </a:p>
          <a:p>
            <a:r>
              <a:rPr lang="en-US"/>
              <a:t>1.  …the empty positions in the vector are maintained in a free list. </a:t>
            </a:r>
            <a:r>
              <a:rPr lang="en-US" err="1"/>
              <a:t>GokuS</a:t>
            </a:r>
            <a:r>
              <a:rPr lang="en-US"/>
              <a:t> picks an available index from the free list when it encounters a new time series, and adds it to the forward index</a:t>
            </a:r>
          </a:p>
          <a:p>
            <a:endParaRPr lang="en-US"/>
          </a:p>
          <a:p>
            <a:r>
              <a:rPr lang="en-US"/>
              <a:t>2. The list is stored using Roaring Bitmap and that enables efficient filtering by union and intersection operations</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26</a:t>
            </a:fld>
            <a:endParaRPr lang="el-GR"/>
          </a:p>
        </p:txBody>
      </p:sp>
    </p:spTree>
    <p:extLst>
      <p:ext uri="{BB962C8B-B14F-4D97-AF65-F5344CB8AC3E}">
        <p14:creationId xmlns:p14="http://schemas.microsoft.com/office/powerpoint/2010/main" val="188561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Each shards owns multiple time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2. If we have two datapoints with the same timestamp the latest is used.</a:t>
            </a:r>
          </a:p>
          <a:p>
            <a:endParaRPr lang="en-US"/>
          </a:p>
          <a:p>
            <a:r>
              <a:rPr lang="en-US"/>
              <a:t>3. …that is a string that stores Gorilla encoded datapoints.</a:t>
            </a:r>
          </a:p>
          <a:p>
            <a:endParaRPr lang="en-US"/>
          </a:p>
          <a:p>
            <a:r>
              <a:rPr lang="en-US"/>
              <a:t>4. …this process is called finalization .</a:t>
            </a:r>
          </a:p>
          <a:p>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27</a:t>
            </a:fld>
            <a:endParaRPr lang="el-GR"/>
          </a:p>
        </p:txBody>
      </p:sp>
    </p:spTree>
    <p:extLst>
      <p:ext uri="{BB962C8B-B14F-4D97-AF65-F5344CB8AC3E}">
        <p14:creationId xmlns:p14="http://schemas.microsoft.com/office/powerpoint/2010/main" val="41474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recovery routine will always seek the consumer to the latest Kafka offset recovered from the log file. In case of a hardware failure on a host between the time that a logfile is modified and is uploaded to S3, the owner of the shard will seek the Kafka offset that is recorded in the log file)</a:t>
            </a:r>
            <a:endParaRPr lang="el-GR"/>
          </a:p>
        </p:txBody>
      </p:sp>
      <p:sp>
        <p:nvSpPr>
          <p:cNvPr id="4" name="Slide Number Placeholder 3"/>
          <p:cNvSpPr>
            <a:spLocks noGrp="1"/>
          </p:cNvSpPr>
          <p:nvPr>
            <p:ph type="sldNum" sz="quarter" idx="5"/>
          </p:nvPr>
        </p:nvSpPr>
        <p:spPr/>
        <p:txBody>
          <a:bodyPr/>
          <a:lstStyle/>
          <a:p>
            <a:fld id="{01846611-EDB2-4D8A-9A97-C98A34DC8527}" type="slidenum">
              <a:rPr lang="el-GR" smtClean="0"/>
              <a:t>28</a:t>
            </a:fld>
            <a:endParaRPr lang="el-GR"/>
          </a:p>
        </p:txBody>
      </p:sp>
    </p:spTree>
    <p:extLst>
      <p:ext uri="{BB962C8B-B14F-4D97-AF65-F5344CB8AC3E}">
        <p14:creationId xmlns:p14="http://schemas.microsoft.com/office/powerpoint/2010/main" val="316195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407A-8DA2-4E21-AFCD-7CBD656E5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3E0FB82-C5D9-2DCC-9E5B-C56D79482A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7CB918AE-BE88-1670-95B8-D21E3E51AB0A}"/>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9C487EB6-B250-5486-2CFF-0457059346B4}"/>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22DB9BDD-CBE2-7BBF-7E1A-DF52FA2A9C89}"/>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180356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8B01-7AD4-DFD9-83F6-33CABA2F88E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EF24194-F2F2-A7C0-0261-CEFC3763F7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9423585-D777-1205-91FC-3CA50F270F50}"/>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0ECD447E-C79C-C96D-59D4-5433609401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E8834C12-98DF-011E-9F95-BC62C82450BE}"/>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2839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0DE0F-1B73-8CA9-9921-37EB461729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59D200B8-AAE2-D57F-7157-13C7273AD4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AF45C2B-EFDC-7556-9159-ED9F32A09255}"/>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EB10E63E-BF4C-248F-2178-18A4D580378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28598ADF-A699-6582-E669-B27489339A84}"/>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201037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5E90-57EC-338C-E88A-2630B7870BD6}"/>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4CC9D72A-7D6C-E7E1-75AE-5DC4E03F3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2E721B2-F61F-B34F-296C-DEB3AC76B70E}"/>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7E2C480D-3A85-89BD-DCC3-9514EFA4909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53B88D4-FA16-9ED1-D477-19EBA1B1B2A9}"/>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199879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2A37-CCEC-DD89-C5BB-777362E53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D79439AD-B78C-AB70-E369-7DE855D11C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1D191-5DA0-3213-5C97-70F8845F21C8}"/>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56A22B90-A721-BD97-100D-D903D7287F3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070731FE-408E-14E5-431B-7633D44937E5}"/>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182109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C928-2666-81FC-074C-20525104BC9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4963C73-8482-07A6-093C-39BDC01523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14518E61-F951-08B3-3008-EB798A5F3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5D8FBF97-BDC3-24E2-CD2B-A35AC88C3020}"/>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6" name="Footer Placeholder 5">
            <a:extLst>
              <a:ext uri="{FF2B5EF4-FFF2-40B4-BE49-F238E27FC236}">
                <a16:creationId xmlns:a16="http://schemas.microsoft.com/office/drawing/2014/main" id="{2DDF15D7-F9ED-B1B7-694F-08FA75933685}"/>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5F80E08C-544C-A1DB-46D2-1B1A8D4B55BA}"/>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293413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1553-6267-081E-6524-A8F260CE5227}"/>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3F937063-08E5-EF9E-71F1-1A343D7AD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77825-4FBA-6CCE-2EF4-51F0CD3A5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1FFF51DE-7008-9031-95BB-8A1A54974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74DE-B076-9CE1-9B31-F7131C81B4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44D43F84-7F3F-EF80-C26D-5A20C793FE3B}"/>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8" name="Footer Placeholder 7">
            <a:extLst>
              <a:ext uri="{FF2B5EF4-FFF2-40B4-BE49-F238E27FC236}">
                <a16:creationId xmlns:a16="http://schemas.microsoft.com/office/drawing/2014/main" id="{AC4C3012-C094-06C9-0FA0-EFF8CB2478D8}"/>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C85F16DC-8A7D-70DA-2481-9615AABF4399}"/>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136958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9608-6065-3C16-5053-A289E4C30BB5}"/>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AE1F27E-67CB-CECF-8397-974B5B517978}"/>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4" name="Footer Placeholder 3">
            <a:extLst>
              <a:ext uri="{FF2B5EF4-FFF2-40B4-BE49-F238E27FC236}">
                <a16:creationId xmlns:a16="http://schemas.microsoft.com/office/drawing/2014/main" id="{8A1CB5EF-0BF7-9284-FCDE-50959C28C9FB}"/>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1C3257DF-FB17-CF53-B3EF-230319C7464E}"/>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186266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4EBE5-2EC7-DFA8-99CA-CC49324957DA}"/>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3" name="Footer Placeholder 2">
            <a:extLst>
              <a:ext uri="{FF2B5EF4-FFF2-40B4-BE49-F238E27FC236}">
                <a16:creationId xmlns:a16="http://schemas.microsoft.com/office/drawing/2014/main" id="{02BAFE9B-7618-4F4F-CFA5-1433E6D6987A}"/>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0C9BB3E3-48E9-A431-2AC1-1117D9CF02EC}"/>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402991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2DB6-FB6B-E072-9942-19277B931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3852FB-6B59-059A-558D-4177930D9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06A07178-D2FF-8DD0-99AC-A88810803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6E095-AB42-6D5C-6E4C-FC15793696D8}"/>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6" name="Footer Placeholder 5">
            <a:extLst>
              <a:ext uri="{FF2B5EF4-FFF2-40B4-BE49-F238E27FC236}">
                <a16:creationId xmlns:a16="http://schemas.microsoft.com/office/drawing/2014/main" id="{5A542602-7F61-3E5E-8193-6C9501C42FF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C6EDD9E-BA5E-6A10-39A7-1F601F0D748E}"/>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354262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EDDE-8B8C-A3CE-D677-65125DF92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8CBF56F1-FEF6-95CE-A418-412A429A1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5CC8E5D8-C3D0-4B46-3AD7-3CF1BE469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A7BBA-56AA-7E06-2247-E410ECB5C167}"/>
              </a:ext>
            </a:extLst>
          </p:cNvPr>
          <p:cNvSpPr>
            <a:spLocks noGrp="1"/>
          </p:cNvSpPr>
          <p:nvPr>
            <p:ph type="dt" sz="half" idx="10"/>
          </p:nvPr>
        </p:nvSpPr>
        <p:spPr/>
        <p:txBody>
          <a:bodyPr/>
          <a:lstStyle/>
          <a:p>
            <a:fld id="{A1CC0C70-5E8A-4A69-8E2B-0B11F57563D7}" type="datetimeFigureOut">
              <a:rPr lang="en-CY" smtClean="0"/>
              <a:t>01/05/2025</a:t>
            </a:fld>
            <a:endParaRPr lang="en-CY"/>
          </a:p>
        </p:txBody>
      </p:sp>
      <p:sp>
        <p:nvSpPr>
          <p:cNvPr id="6" name="Footer Placeholder 5">
            <a:extLst>
              <a:ext uri="{FF2B5EF4-FFF2-40B4-BE49-F238E27FC236}">
                <a16:creationId xmlns:a16="http://schemas.microsoft.com/office/drawing/2014/main" id="{BE5E4C90-A20D-0514-2F14-7B4A8BC14010}"/>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44FBE88C-14A7-941C-0884-EDA1B3C0DC7C}"/>
              </a:ext>
            </a:extLst>
          </p:cNvPr>
          <p:cNvSpPr>
            <a:spLocks noGrp="1"/>
          </p:cNvSpPr>
          <p:nvPr>
            <p:ph type="sldNum" sz="quarter" idx="12"/>
          </p:nvPr>
        </p:nvSpPr>
        <p:spPr/>
        <p:txBody>
          <a:bodyPr/>
          <a:lstStyle/>
          <a:p>
            <a:fld id="{2E3D082E-8DE8-4FA7-83E9-0A7111B861B3}" type="slidenum">
              <a:rPr lang="en-CY" smtClean="0"/>
              <a:t>‹#›</a:t>
            </a:fld>
            <a:endParaRPr lang="en-CY"/>
          </a:p>
        </p:txBody>
      </p:sp>
    </p:spTree>
    <p:extLst>
      <p:ext uri="{BB962C8B-B14F-4D97-AF65-F5344CB8AC3E}">
        <p14:creationId xmlns:p14="http://schemas.microsoft.com/office/powerpoint/2010/main" val="427788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8D9D3-8CC6-3345-A83C-C60ECDED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8054DBC4-1D83-4B9D-0B15-934FECE7A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C1F8E1A5-A195-E984-6925-4D1E7C66A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CC0C70-5E8A-4A69-8E2B-0B11F57563D7}" type="datetimeFigureOut">
              <a:rPr lang="en-CY" smtClean="0"/>
              <a:t>01/05/2025</a:t>
            </a:fld>
            <a:endParaRPr lang="en-CY"/>
          </a:p>
        </p:txBody>
      </p:sp>
      <p:sp>
        <p:nvSpPr>
          <p:cNvPr id="5" name="Footer Placeholder 4">
            <a:extLst>
              <a:ext uri="{FF2B5EF4-FFF2-40B4-BE49-F238E27FC236}">
                <a16:creationId xmlns:a16="http://schemas.microsoft.com/office/drawing/2014/main" id="{91BF2305-8154-E50A-4AF2-D862BD533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Y"/>
          </a:p>
        </p:txBody>
      </p:sp>
      <p:sp>
        <p:nvSpPr>
          <p:cNvPr id="6" name="Slide Number Placeholder 5">
            <a:extLst>
              <a:ext uri="{FF2B5EF4-FFF2-40B4-BE49-F238E27FC236}">
                <a16:creationId xmlns:a16="http://schemas.microsoft.com/office/drawing/2014/main" id="{2A7F39E8-46E6-B5E3-9653-43DB821A6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3D082E-8DE8-4FA7-83E9-0A7111B861B3}" type="slidenum">
              <a:rPr lang="en-CY" smtClean="0"/>
              <a:t>‹#›</a:t>
            </a:fld>
            <a:endParaRPr lang="en-CY"/>
          </a:p>
        </p:txBody>
      </p:sp>
    </p:spTree>
    <p:extLst>
      <p:ext uri="{BB962C8B-B14F-4D97-AF65-F5344CB8AC3E}">
        <p14:creationId xmlns:p14="http://schemas.microsoft.com/office/powerpoint/2010/main" val="199198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D5A48-C3E1-8A70-2E0C-428D6F3B9BD0}"/>
              </a:ext>
            </a:extLst>
          </p:cNvPr>
          <p:cNvSpPr>
            <a:spLocks noGrp="1"/>
          </p:cNvSpPr>
          <p:nvPr>
            <p:ph type="ctrTitle"/>
          </p:nvPr>
        </p:nvSpPr>
        <p:spPr>
          <a:xfrm>
            <a:off x="4162567" y="818984"/>
            <a:ext cx="6714699" cy="3178689"/>
          </a:xfrm>
        </p:spPr>
        <p:txBody>
          <a:bodyPr>
            <a:normAutofit/>
          </a:bodyPr>
          <a:lstStyle/>
          <a:p>
            <a:pPr algn="l"/>
            <a:r>
              <a:rPr lang="en-GB" sz="4800">
                <a:solidFill>
                  <a:srgbClr val="FFFFFF"/>
                </a:solidFill>
              </a:rPr>
              <a:t>Goku: A Schemaless Time Series Database for Large Scale Monitoring at Pinterest</a:t>
            </a:r>
            <a:endParaRPr lang="en-CY" sz="4800">
              <a:solidFill>
                <a:srgbClr val="FFFFFF"/>
              </a:solidFill>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FC327AF-11C6-C2B2-3151-C59062AF6087}"/>
              </a:ext>
            </a:extLst>
          </p:cNvPr>
          <p:cNvSpPr>
            <a:spLocks noGrp="1"/>
          </p:cNvSpPr>
          <p:nvPr>
            <p:ph type="subTitle" idx="1"/>
          </p:nvPr>
        </p:nvSpPr>
        <p:spPr>
          <a:xfrm>
            <a:off x="4285397" y="4960961"/>
            <a:ext cx="7055893" cy="1078054"/>
          </a:xfrm>
        </p:spPr>
        <p:txBody>
          <a:bodyPr vert="horz" lIns="91440" tIns="45720" rIns="91440" bIns="45720" rtlCol="0" anchor="t">
            <a:normAutofit/>
          </a:bodyPr>
          <a:lstStyle/>
          <a:p>
            <a:pPr algn="l"/>
            <a:r>
              <a:rPr lang="en-GB">
                <a:solidFill>
                  <a:srgbClr val="FFFFFF"/>
                </a:solidFill>
              </a:rPr>
              <a:t>Andreas Ioannou</a:t>
            </a:r>
          </a:p>
          <a:p>
            <a:pPr algn="l"/>
            <a:r>
              <a:rPr lang="en-GB">
                <a:solidFill>
                  <a:srgbClr val="FFFFFF"/>
                </a:solidFill>
              </a:rPr>
              <a:t>Markos Fikardos</a:t>
            </a:r>
            <a:endParaRPr lang="en-CY">
              <a:solidFill>
                <a:srgbClr val="FFFFFF"/>
              </a:solidFill>
            </a:endParaRPr>
          </a:p>
        </p:txBody>
      </p:sp>
      <p:sp>
        <p:nvSpPr>
          <p:cNvPr id="4" name="TextBox 3">
            <a:extLst>
              <a:ext uri="{FF2B5EF4-FFF2-40B4-BE49-F238E27FC236}">
                <a16:creationId xmlns:a16="http://schemas.microsoft.com/office/drawing/2014/main" id="{B012C396-9A90-EBB5-C84A-FA0CD287E52D}"/>
              </a:ext>
            </a:extLst>
          </p:cNvPr>
          <p:cNvSpPr txBox="1"/>
          <p:nvPr/>
        </p:nvSpPr>
        <p:spPr>
          <a:xfrm>
            <a:off x="4926408" y="4117707"/>
            <a:ext cx="7280790" cy="369332"/>
          </a:xfrm>
          <a:prstGeom prst="rect">
            <a:avLst/>
          </a:prstGeom>
          <a:noFill/>
        </p:spPr>
        <p:txBody>
          <a:bodyPr wrap="square" rtlCol="0">
            <a:spAutoFit/>
          </a:bodyPr>
          <a:lstStyle/>
          <a:p>
            <a:r>
              <a:rPr lang="en-GB" sz="1800" b="0" i="0" u="none" strike="noStrike" dirty="0">
                <a:solidFill>
                  <a:srgbClr val="FFFFFF"/>
                </a:solidFill>
                <a:effectLst/>
                <a:latin typeface="Aptos" panose="020B0004020202020204" pitchFamily="34" charset="0"/>
              </a:rPr>
              <a:t>Monil Mukesh Sanghavi, Ming-May Hu, </a:t>
            </a:r>
            <a:r>
              <a:rPr lang="en-GB" sz="1800" b="0" i="0" u="none" strike="noStrike" dirty="0" err="1">
                <a:solidFill>
                  <a:srgbClr val="FFFFFF"/>
                </a:solidFill>
                <a:effectLst/>
                <a:latin typeface="Aptos" panose="020B0004020202020204" pitchFamily="34" charset="0"/>
              </a:rPr>
              <a:t>Zhenxiao</a:t>
            </a:r>
            <a:r>
              <a:rPr lang="en-GB" sz="1800" b="0" i="0" u="none" strike="noStrike" dirty="0">
                <a:solidFill>
                  <a:srgbClr val="FFFFFF"/>
                </a:solidFill>
                <a:effectLst/>
                <a:latin typeface="Aptos" panose="020B0004020202020204" pitchFamily="34" charset="0"/>
              </a:rPr>
              <a:t> Luo, Xiao Li, Kapil Bajaj</a:t>
            </a:r>
            <a:r>
              <a:rPr lang="en-GB" sz="1800" b="0" i="0" dirty="0">
                <a:solidFill>
                  <a:srgbClr val="000000"/>
                </a:solidFill>
                <a:effectLst/>
                <a:latin typeface="Aptos" panose="020B0004020202020204" pitchFamily="34" charset="0"/>
              </a:rPr>
              <a:t>​</a:t>
            </a:r>
            <a:endParaRPr lang="en-CY" dirty="0"/>
          </a:p>
        </p:txBody>
      </p:sp>
    </p:spTree>
    <p:extLst>
      <p:ext uri="{BB962C8B-B14F-4D97-AF65-F5344CB8AC3E}">
        <p14:creationId xmlns:p14="http://schemas.microsoft.com/office/powerpoint/2010/main" val="67744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B5953-63BA-41C9-6C72-AF83E2DCEED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a:solidFill>
                  <a:srgbClr val="FFFFFF"/>
                </a:solidFill>
                <a:latin typeface="+mj-lt"/>
                <a:ea typeface="+mj-ea"/>
                <a:cs typeface="+mj-cs"/>
              </a:rPr>
              <a:t>HIGH-LEVEL SYSTEM ARCHITECTURE</a:t>
            </a:r>
          </a:p>
        </p:txBody>
      </p:sp>
      <p:pic>
        <p:nvPicPr>
          <p:cNvPr id="5" name="Content Placeholder 4">
            <a:extLst>
              <a:ext uri="{FF2B5EF4-FFF2-40B4-BE49-F238E27FC236}">
                <a16:creationId xmlns:a16="http://schemas.microsoft.com/office/drawing/2014/main" id="{F95E638D-CD80-DDDC-40A2-0E3B4482ED2D}"/>
              </a:ext>
            </a:extLst>
          </p:cNvPr>
          <p:cNvPicPr>
            <a:picLocks noGrp="1" noChangeAspect="1"/>
          </p:cNvPicPr>
          <p:nvPr>
            <p:ph idx="1"/>
          </p:nvPr>
        </p:nvPicPr>
        <p:blipFill>
          <a:blip r:embed="rId2"/>
          <a:stretch>
            <a:fillRect/>
          </a:stretch>
        </p:blipFill>
        <p:spPr>
          <a:xfrm>
            <a:off x="4294038" y="640080"/>
            <a:ext cx="7175327" cy="5578816"/>
          </a:xfrm>
          <a:prstGeom prst="rect">
            <a:avLst/>
          </a:prstGeom>
        </p:spPr>
      </p:pic>
    </p:spTree>
    <p:extLst>
      <p:ext uri="{BB962C8B-B14F-4D97-AF65-F5344CB8AC3E}">
        <p14:creationId xmlns:p14="http://schemas.microsoft.com/office/powerpoint/2010/main" val="373647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0698D-664E-A66E-A06D-A2E6F541CC98}"/>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Components</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9463A94E-8523-7134-6E9B-822EFCB550BA}"/>
              </a:ext>
            </a:extLst>
          </p:cNvPr>
          <p:cNvGraphicFramePr>
            <a:graphicFrameLocks noGrp="1"/>
          </p:cNvGraphicFramePr>
          <p:nvPr>
            <p:ph idx="1"/>
            <p:extLst>
              <p:ext uri="{D42A27DB-BD31-4B8C-83A1-F6EECF244321}">
                <p14:modId xmlns:p14="http://schemas.microsoft.com/office/powerpoint/2010/main" val="11371014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35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6404F-951F-E4D9-2ED6-464C91B26A3C}"/>
              </a:ext>
            </a:extLst>
          </p:cNvPr>
          <p:cNvSpPr>
            <a:spLocks noGrp="1"/>
          </p:cNvSpPr>
          <p:nvPr>
            <p:ph type="title"/>
          </p:nvPr>
        </p:nvSpPr>
        <p:spPr>
          <a:xfrm>
            <a:off x="793662" y="386930"/>
            <a:ext cx="10066122" cy="1298448"/>
          </a:xfrm>
        </p:spPr>
        <p:txBody>
          <a:bodyPr anchor="b">
            <a:normAutofit/>
          </a:bodyPr>
          <a:lstStyle/>
          <a:p>
            <a:r>
              <a:rPr lang="en-GB" sz="4800"/>
              <a:t>A cluster for each service</a:t>
            </a:r>
            <a:endParaRPr lang="en-CY" sz="4800"/>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807166-4EAE-AA6A-DD43-B5671A60FCCB}"/>
              </a:ext>
            </a:extLst>
          </p:cNvPr>
          <p:cNvSpPr>
            <a:spLocks noGrp="1"/>
          </p:cNvSpPr>
          <p:nvPr>
            <p:ph idx="1"/>
          </p:nvPr>
        </p:nvSpPr>
        <p:spPr>
          <a:xfrm>
            <a:off x="793661" y="2599509"/>
            <a:ext cx="4530898" cy="3639450"/>
          </a:xfrm>
        </p:spPr>
        <p:txBody>
          <a:bodyPr anchor="ctr">
            <a:normAutofit/>
          </a:bodyPr>
          <a:lstStyle/>
          <a:p>
            <a:r>
              <a:rPr lang="en-GB" sz="2400"/>
              <a:t>3 Replicas of </a:t>
            </a:r>
            <a:r>
              <a:rPr lang="en-GB" sz="2400" err="1"/>
              <a:t>GokuS</a:t>
            </a:r>
            <a:r>
              <a:rPr lang="en-GB" sz="2400"/>
              <a:t> and </a:t>
            </a:r>
            <a:r>
              <a:rPr lang="en-GB" sz="2400" err="1"/>
              <a:t>GokuL</a:t>
            </a:r>
            <a:r>
              <a:rPr lang="en-GB" sz="2400"/>
              <a:t> are maintained in different AZ</a:t>
            </a:r>
          </a:p>
          <a:p>
            <a:r>
              <a:rPr lang="en-GB" sz="2400"/>
              <a:t>Each host (</a:t>
            </a:r>
            <a:r>
              <a:rPr lang="en-GB" sz="2400" err="1"/>
              <a:t>Congestor</a:t>
            </a:r>
            <a:r>
              <a:rPr lang="en-GB" sz="2400"/>
              <a:t>, Compactor) in different AZ</a:t>
            </a:r>
          </a:p>
          <a:p>
            <a:r>
              <a:rPr lang="en-GB" sz="2400"/>
              <a:t>Each of these nodes operate in their own cluster</a:t>
            </a:r>
            <a:endParaRPr lang="en-CY" sz="2400"/>
          </a:p>
        </p:txBody>
      </p:sp>
      <p:pic>
        <p:nvPicPr>
          <p:cNvPr id="2050" name="Picture 2" descr="Microsoft Azure Regions and Availability Zones: Explained">
            <a:extLst>
              <a:ext uri="{FF2B5EF4-FFF2-40B4-BE49-F238E27FC236}">
                <a16:creationId xmlns:a16="http://schemas.microsoft.com/office/drawing/2014/main" id="{670601AC-2B72-2B2A-F405-C939BBB8FA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08218"/>
            <a:ext cx="5150277" cy="3066317"/>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07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E343B-1770-18AB-87D6-142628355CBF}"/>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Benefits</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29704C57-6221-EDA4-4239-488B0D54761F}"/>
              </a:ext>
            </a:extLst>
          </p:cNvPr>
          <p:cNvGraphicFramePr>
            <a:graphicFrameLocks noGrp="1"/>
          </p:cNvGraphicFramePr>
          <p:nvPr>
            <p:ph idx="1"/>
            <p:extLst>
              <p:ext uri="{D42A27DB-BD31-4B8C-83A1-F6EECF244321}">
                <p14:modId xmlns:p14="http://schemas.microsoft.com/office/powerpoint/2010/main" val="18394711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80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7617-D563-FC0F-B50A-91D373C67789}"/>
              </a:ext>
            </a:extLst>
          </p:cNvPr>
          <p:cNvSpPr>
            <a:spLocks noGrp="1"/>
          </p:cNvSpPr>
          <p:nvPr>
            <p:ph type="title"/>
          </p:nvPr>
        </p:nvSpPr>
        <p:spPr/>
        <p:txBody>
          <a:bodyPr/>
          <a:lstStyle/>
          <a:p>
            <a:r>
              <a:rPr lang="en-GB"/>
              <a:t>4.2 Sharding Scheme</a:t>
            </a:r>
            <a:endParaRPr lang="en-CY"/>
          </a:p>
        </p:txBody>
      </p:sp>
      <p:graphicFrame>
        <p:nvGraphicFramePr>
          <p:cNvPr id="3076" name="Content Placeholder 2">
            <a:extLst>
              <a:ext uri="{FF2B5EF4-FFF2-40B4-BE49-F238E27FC236}">
                <a16:creationId xmlns:a16="http://schemas.microsoft.com/office/drawing/2014/main" id="{66238825-4FA0-0E59-E5A9-31169A3D8DF0}"/>
              </a:ext>
            </a:extLst>
          </p:cNvPr>
          <p:cNvGraphicFramePr>
            <a:graphicFrameLocks noGrp="1"/>
          </p:cNvGraphicFramePr>
          <p:nvPr>
            <p:ph idx="1"/>
            <p:extLst>
              <p:ext uri="{D42A27DB-BD31-4B8C-83A1-F6EECF244321}">
                <p14:modId xmlns:p14="http://schemas.microsoft.com/office/powerpoint/2010/main" val="2750761083"/>
              </p:ext>
            </p:extLst>
          </p:nvPr>
        </p:nvGraphicFramePr>
        <p:xfrm>
          <a:off x="838200" y="1818652"/>
          <a:ext cx="10515600" cy="2950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FDCE39A-86AA-8097-AFCB-BA2D728ABDE9}"/>
              </a:ext>
            </a:extLst>
          </p:cNvPr>
          <p:cNvSpPr txBox="1"/>
          <p:nvPr/>
        </p:nvSpPr>
        <p:spPr>
          <a:xfrm>
            <a:off x="718776" y="1690688"/>
            <a:ext cx="8472792" cy="800219"/>
          </a:xfrm>
          <a:prstGeom prst="rect">
            <a:avLst/>
          </a:prstGeom>
          <a:noFill/>
        </p:spPr>
        <p:txBody>
          <a:bodyPr wrap="square" rtlCol="0">
            <a:spAutoFit/>
          </a:bodyPr>
          <a:lstStyle/>
          <a:p>
            <a:r>
              <a:rPr lang="en-GB" sz="2800"/>
              <a:t>Goku deploys a 2-layer hashing/sharding technique:</a:t>
            </a:r>
          </a:p>
          <a:p>
            <a:endParaRPr lang="en-CY"/>
          </a:p>
        </p:txBody>
      </p:sp>
      <p:pic>
        <p:nvPicPr>
          <p:cNvPr id="3074" name="Picture 2" descr="Database Sharding and Partitioning • Profit Point">
            <a:extLst>
              <a:ext uri="{FF2B5EF4-FFF2-40B4-BE49-F238E27FC236}">
                <a16:creationId xmlns:a16="http://schemas.microsoft.com/office/drawing/2014/main" id="{1903620F-B524-C065-F3D6-7D97539E35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4285" y="4442094"/>
            <a:ext cx="4109531" cy="241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1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098D0-1393-59FB-7E70-984C7A36CB8F}"/>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Why use sharding?</a:t>
            </a:r>
            <a:br>
              <a:rPr lang="en-GB" sz="4000">
                <a:solidFill>
                  <a:srgbClr val="FFFFFF"/>
                </a:solidFill>
              </a:rPr>
            </a:b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F09C2714-1045-42F2-77CA-A07ABB1ABA5F}"/>
              </a:ext>
            </a:extLst>
          </p:cNvPr>
          <p:cNvGraphicFramePr>
            <a:graphicFrameLocks noGrp="1"/>
          </p:cNvGraphicFramePr>
          <p:nvPr>
            <p:ph idx="1"/>
            <p:extLst>
              <p:ext uri="{D42A27DB-BD31-4B8C-83A1-F6EECF244321}">
                <p14:modId xmlns:p14="http://schemas.microsoft.com/office/powerpoint/2010/main" val="32586500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74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ld map with flight paths">
            <a:extLst>
              <a:ext uri="{FF2B5EF4-FFF2-40B4-BE49-F238E27FC236}">
                <a16:creationId xmlns:a16="http://schemas.microsoft.com/office/drawing/2014/main" id="{1EB89A62-46DB-FE4F-5E53-3C59DACCB0F1}"/>
              </a:ext>
            </a:extLst>
          </p:cNvPr>
          <p:cNvPicPr>
            <a:picLocks noChangeAspect="1"/>
          </p:cNvPicPr>
          <p:nvPr/>
        </p:nvPicPr>
        <p:blipFill>
          <a:blip r:embed="rId2"/>
          <a:srcRect l="19357" r="2680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9E657-9123-39FA-19CC-9755BF7F3114}"/>
              </a:ext>
            </a:extLst>
          </p:cNvPr>
          <p:cNvSpPr>
            <a:spLocks noGrp="1"/>
          </p:cNvSpPr>
          <p:nvPr>
            <p:ph type="title"/>
          </p:nvPr>
        </p:nvSpPr>
        <p:spPr>
          <a:xfrm>
            <a:off x="6115317" y="405685"/>
            <a:ext cx="5464968" cy="1559301"/>
          </a:xfrm>
        </p:spPr>
        <p:txBody>
          <a:bodyPr>
            <a:normAutofit/>
          </a:bodyPr>
          <a:lstStyle/>
          <a:p>
            <a:r>
              <a:rPr lang="en-GB" sz="4000"/>
              <a:t>4.3 Cluster and Shard Management</a:t>
            </a:r>
            <a:endParaRPr lang="en-CY" sz="4000"/>
          </a:p>
        </p:txBody>
      </p:sp>
      <p:sp>
        <p:nvSpPr>
          <p:cNvPr id="3" name="Content Placeholder 2">
            <a:extLst>
              <a:ext uri="{FF2B5EF4-FFF2-40B4-BE49-F238E27FC236}">
                <a16:creationId xmlns:a16="http://schemas.microsoft.com/office/drawing/2014/main" id="{1313FCF7-A00A-2AC5-70D1-8A8B454D842E}"/>
              </a:ext>
            </a:extLst>
          </p:cNvPr>
          <p:cNvSpPr>
            <a:spLocks noGrp="1"/>
          </p:cNvSpPr>
          <p:nvPr>
            <p:ph idx="1"/>
          </p:nvPr>
        </p:nvSpPr>
        <p:spPr>
          <a:xfrm>
            <a:off x="6115317" y="2743200"/>
            <a:ext cx="5247340" cy="3496878"/>
          </a:xfrm>
        </p:spPr>
        <p:txBody>
          <a:bodyPr anchor="ctr">
            <a:normAutofit/>
          </a:bodyPr>
          <a:lstStyle/>
          <a:p>
            <a:r>
              <a:rPr lang="en-GB" sz="2400"/>
              <a:t>Goku uses Apache Helix for clusters and Shard Management</a:t>
            </a:r>
          </a:p>
          <a:p>
            <a:r>
              <a:rPr lang="en-GB" sz="2400"/>
              <a:t>Composed of Participants, Spectators, and Controller</a:t>
            </a:r>
          </a:p>
          <a:p>
            <a:r>
              <a:rPr lang="en-GB" sz="2400"/>
              <a:t>Also uses Apache Zookeeper, to record views of these clusters,</a:t>
            </a:r>
          </a:p>
        </p:txBody>
      </p:sp>
    </p:spTree>
    <p:extLst>
      <p:ext uri="{BB962C8B-B14F-4D97-AF65-F5344CB8AC3E}">
        <p14:creationId xmlns:p14="http://schemas.microsoft.com/office/powerpoint/2010/main" val="254561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53A89-8914-3FC1-3C80-4D9D47A4133E}"/>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4.4 Data Storage</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C366218C-74A0-6744-A50B-B246F2D74A87}"/>
              </a:ext>
            </a:extLst>
          </p:cNvPr>
          <p:cNvGraphicFramePr>
            <a:graphicFrameLocks noGrp="1"/>
          </p:cNvGraphicFramePr>
          <p:nvPr>
            <p:ph idx="1"/>
            <p:extLst>
              <p:ext uri="{D42A27DB-BD31-4B8C-83A1-F6EECF244321}">
                <p14:modId xmlns:p14="http://schemas.microsoft.com/office/powerpoint/2010/main" val="33565609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52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275B-2B9C-B449-1325-A088FE86E8A4}"/>
              </a:ext>
            </a:extLst>
          </p:cNvPr>
          <p:cNvSpPr>
            <a:spLocks noGrp="1"/>
          </p:cNvSpPr>
          <p:nvPr>
            <p:ph type="title"/>
          </p:nvPr>
        </p:nvSpPr>
        <p:spPr/>
        <p:txBody>
          <a:bodyPr/>
          <a:lstStyle/>
          <a:p>
            <a:r>
              <a:rPr lang="en-GB"/>
              <a:t>4.5 Tiering Strategy</a:t>
            </a:r>
            <a:endParaRPr lang="en-CY"/>
          </a:p>
        </p:txBody>
      </p:sp>
      <p:sp>
        <p:nvSpPr>
          <p:cNvPr id="3" name="Content Placeholder 2">
            <a:extLst>
              <a:ext uri="{FF2B5EF4-FFF2-40B4-BE49-F238E27FC236}">
                <a16:creationId xmlns:a16="http://schemas.microsoft.com/office/drawing/2014/main" id="{307861CF-67A0-AF53-E87B-0C0FD615893A}"/>
              </a:ext>
            </a:extLst>
          </p:cNvPr>
          <p:cNvSpPr>
            <a:spLocks noGrp="1"/>
          </p:cNvSpPr>
          <p:nvPr>
            <p:ph idx="1"/>
          </p:nvPr>
        </p:nvSpPr>
        <p:spPr>
          <a:xfrm>
            <a:off x="757813" y="3196370"/>
            <a:ext cx="10515600" cy="1731491"/>
          </a:xfrm>
        </p:spPr>
        <p:txBody>
          <a:bodyPr>
            <a:normAutofit lnSpcReduction="10000"/>
          </a:bodyPr>
          <a:lstStyle/>
          <a:p>
            <a:r>
              <a:rPr lang="en-GB"/>
              <a:t>Short-term Query: Query for Monitoring data in the past 24 hours to detect any prevalent issues</a:t>
            </a:r>
          </a:p>
          <a:p>
            <a:r>
              <a:rPr lang="en-GB"/>
              <a:t>Long-term Query: Informative queries that search for data intervals of 1 month +</a:t>
            </a:r>
            <a:endParaRPr lang="en-CY"/>
          </a:p>
        </p:txBody>
      </p:sp>
      <p:sp>
        <p:nvSpPr>
          <p:cNvPr id="4" name="TextBox 3">
            <a:extLst>
              <a:ext uri="{FF2B5EF4-FFF2-40B4-BE49-F238E27FC236}">
                <a16:creationId xmlns:a16="http://schemas.microsoft.com/office/drawing/2014/main" id="{E159C9E3-9B55-A3E6-7F7F-E082EFEAFEA5}"/>
              </a:ext>
            </a:extLst>
          </p:cNvPr>
          <p:cNvSpPr txBox="1"/>
          <p:nvPr/>
        </p:nvSpPr>
        <p:spPr>
          <a:xfrm>
            <a:off x="757813" y="1690688"/>
            <a:ext cx="10283081" cy="1384995"/>
          </a:xfrm>
          <a:prstGeom prst="rect">
            <a:avLst/>
          </a:prstGeom>
          <a:noFill/>
        </p:spPr>
        <p:txBody>
          <a:bodyPr wrap="square" rtlCol="0">
            <a:spAutoFit/>
          </a:bodyPr>
          <a:lstStyle/>
          <a:p>
            <a:r>
              <a:rPr lang="en-GB" sz="2800"/>
              <a:t>Observations by developers show that the most common type of queries were the following:</a:t>
            </a:r>
          </a:p>
          <a:p>
            <a:endParaRPr lang="en-CY" sz="2800"/>
          </a:p>
        </p:txBody>
      </p:sp>
    </p:spTree>
    <p:extLst>
      <p:ext uri="{BB962C8B-B14F-4D97-AF65-F5344CB8AC3E}">
        <p14:creationId xmlns:p14="http://schemas.microsoft.com/office/powerpoint/2010/main" val="110909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04CF9-F35E-EB6E-2B81-432F5FEBFF78}"/>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4.5 Tiering Strategy</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F434AD3D-11A3-9BA9-6108-0A0AC32D2E28}"/>
              </a:ext>
            </a:extLst>
          </p:cNvPr>
          <p:cNvGraphicFramePr>
            <a:graphicFrameLocks noGrp="1"/>
          </p:cNvGraphicFramePr>
          <p:nvPr>
            <p:ph idx="1"/>
            <p:extLst>
              <p:ext uri="{D42A27DB-BD31-4B8C-83A1-F6EECF244321}">
                <p14:modId xmlns:p14="http://schemas.microsoft.com/office/powerpoint/2010/main" val="186886717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80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9F29E-46E9-6C8F-10B4-864657936163}"/>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Table of contents</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03BE2CB0-7B4A-6182-3766-4D74CCF85328}"/>
              </a:ext>
            </a:extLst>
          </p:cNvPr>
          <p:cNvGraphicFramePr>
            <a:graphicFrameLocks noGrp="1"/>
          </p:cNvGraphicFramePr>
          <p:nvPr>
            <p:ph idx="1"/>
            <p:extLst>
              <p:ext uri="{D42A27DB-BD31-4B8C-83A1-F6EECF244321}">
                <p14:modId xmlns:p14="http://schemas.microsoft.com/office/powerpoint/2010/main" val="146718545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3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6229-72F6-52A8-096E-261B44B9AA4B}"/>
              </a:ext>
            </a:extLst>
          </p:cNvPr>
          <p:cNvSpPr>
            <a:spLocks noGrp="1"/>
          </p:cNvSpPr>
          <p:nvPr>
            <p:ph type="title"/>
          </p:nvPr>
        </p:nvSpPr>
        <p:spPr/>
        <p:txBody>
          <a:bodyPr/>
          <a:lstStyle/>
          <a:p>
            <a:r>
              <a:rPr lang="en-GB"/>
              <a:t>4.5 Tiering Strategy</a:t>
            </a:r>
            <a:endParaRPr lang="en-CY"/>
          </a:p>
        </p:txBody>
      </p:sp>
      <p:pic>
        <p:nvPicPr>
          <p:cNvPr id="5" name="Content Placeholder 4">
            <a:extLst>
              <a:ext uri="{FF2B5EF4-FFF2-40B4-BE49-F238E27FC236}">
                <a16:creationId xmlns:a16="http://schemas.microsoft.com/office/drawing/2014/main" id="{13E27777-D26B-26AD-AC82-339BAE7776BD}"/>
              </a:ext>
            </a:extLst>
          </p:cNvPr>
          <p:cNvPicPr>
            <a:picLocks noGrp="1" noChangeAspect="1"/>
          </p:cNvPicPr>
          <p:nvPr>
            <p:ph idx="1"/>
          </p:nvPr>
        </p:nvPicPr>
        <p:blipFill>
          <a:blip r:embed="rId2"/>
          <a:stretch>
            <a:fillRect/>
          </a:stretch>
        </p:blipFill>
        <p:spPr>
          <a:xfrm>
            <a:off x="1985389" y="2210344"/>
            <a:ext cx="8221222" cy="3581900"/>
          </a:xfrm>
        </p:spPr>
      </p:pic>
    </p:spTree>
    <p:extLst>
      <p:ext uri="{BB962C8B-B14F-4D97-AF65-F5344CB8AC3E}">
        <p14:creationId xmlns:p14="http://schemas.microsoft.com/office/powerpoint/2010/main" val="289526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C55C83-1039-E551-12E6-E2E2315F0141}"/>
              </a:ext>
            </a:extLst>
          </p:cNvPr>
          <p:cNvSpPr>
            <a:spLocks noGrp="1"/>
          </p:cNvSpPr>
          <p:nvPr>
            <p:ph type="title"/>
          </p:nvPr>
        </p:nvSpPr>
        <p:spPr/>
        <p:txBody>
          <a:bodyPr/>
          <a:lstStyle/>
          <a:p>
            <a:r>
              <a:rPr lang="en-US"/>
              <a:t>Write Path</a:t>
            </a:r>
            <a:endParaRPr lang="el-GR"/>
          </a:p>
        </p:txBody>
      </p:sp>
      <p:graphicFrame>
        <p:nvGraphicFramePr>
          <p:cNvPr id="10" name="Content Placeholder 5">
            <a:extLst>
              <a:ext uri="{FF2B5EF4-FFF2-40B4-BE49-F238E27FC236}">
                <a16:creationId xmlns:a16="http://schemas.microsoft.com/office/drawing/2014/main" id="{9D9F15C0-BC9C-7932-766F-9FCEAE6566D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5">
            <a:extLst>
              <a:ext uri="{FF2B5EF4-FFF2-40B4-BE49-F238E27FC236}">
                <a16:creationId xmlns:a16="http://schemas.microsoft.com/office/drawing/2014/main" id="{2483E29E-88AF-EBA0-D565-CFB146EBAD43}"/>
              </a:ext>
            </a:extLst>
          </p:cNvPr>
          <p:cNvPicPr>
            <a:picLocks noGrp="1" noChangeAspect="1"/>
          </p:cNvPicPr>
          <p:nvPr>
            <p:ph sz="half" idx="2"/>
          </p:nvPr>
        </p:nvPicPr>
        <p:blipFill>
          <a:blip r:embed="rId8"/>
          <a:stretch>
            <a:fillRect/>
          </a:stretch>
        </p:blipFill>
        <p:spPr>
          <a:xfrm>
            <a:off x="6172200" y="1916430"/>
            <a:ext cx="5181600" cy="4169727"/>
          </a:xfrm>
        </p:spPr>
      </p:pic>
    </p:spTree>
    <p:extLst>
      <p:ext uri="{BB962C8B-B14F-4D97-AF65-F5344CB8AC3E}">
        <p14:creationId xmlns:p14="http://schemas.microsoft.com/office/powerpoint/2010/main" val="245717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 name="Rectangle 514">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6" name="Rectangle 515">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7" name="Rectangle 516">
            <a:extLst>
              <a:ext uri="{FF2B5EF4-FFF2-40B4-BE49-F238E27FC236}">
                <a16:creationId xmlns:a16="http://schemas.microsoft.com/office/drawing/2014/main" id="{D20DAA5B-4A0F-4CBA-895C-20ED2D8E1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318831"/>
            <a:ext cx="518607"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518" name="Rectangle 517">
            <a:extLst>
              <a:ext uri="{FF2B5EF4-FFF2-40B4-BE49-F238E27FC236}">
                <a16:creationId xmlns:a16="http://schemas.microsoft.com/office/drawing/2014/main" id="{7DD0E75F-BC23-40FC-B2BB-3DCDCEA75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7EBD2-CF1F-099B-7646-6B1ADF5013B7}"/>
              </a:ext>
            </a:extLst>
          </p:cNvPr>
          <p:cNvSpPr>
            <a:spLocks noGrp="1"/>
          </p:cNvSpPr>
          <p:nvPr>
            <p:ph type="title"/>
          </p:nvPr>
        </p:nvSpPr>
        <p:spPr>
          <a:xfrm>
            <a:off x="422145" y="442276"/>
            <a:ext cx="4907908" cy="2730765"/>
          </a:xfrm>
        </p:spPr>
        <p:txBody>
          <a:bodyPr vert="horz" lIns="91440" tIns="45720" rIns="91440" bIns="45720" rtlCol="0" anchor="t">
            <a:normAutofit/>
          </a:bodyPr>
          <a:lstStyle/>
          <a:p>
            <a:r>
              <a:rPr lang="en-US" sz="4800"/>
              <a:t>Goku Ingestor</a:t>
            </a:r>
          </a:p>
        </p:txBody>
      </p:sp>
      <p:sp>
        <p:nvSpPr>
          <p:cNvPr id="519" name="Content Placeholder 11">
            <a:extLst>
              <a:ext uri="{FF2B5EF4-FFF2-40B4-BE49-F238E27FC236}">
                <a16:creationId xmlns:a16="http://schemas.microsoft.com/office/drawing/2014/main" id="{E4C76707-A14E-6A31-F4F8-233E6C1D7350}"/>
              </a:ext>
            </a:extLst>
          </p:cNvPr>
          <p:cNvSpPr>
            <a:spLocks noGrp="1"/>
          </p:cNvSpPr>
          <p:nvPr>
            <p:ph sz="half" idx="2"/>
          </p:nvPr>
        </p:nvSpPr>
        <p:spPr>
          <a:xfrm>
            <a:off x="5583401" y="423081"/>
            <a:ext cx="4956417" cy="2756847"/>
          </a:xfrm>
        </p:spPr>
        <p:txBody>
          <a:bodyPr vert="horz" lIns="91440" tIns="45720" rIns="91440" bIns="45720" rtlCol="0" anchor="t">
            <a:normAutofit/>
          </a:bodyPr>
          <a:lstStyle/>
          <a:p>
            <a:r>
              <a:rPr lang="en-US" sz="1100"/>
              <a:t>Data Consumption:</a:t>
            </a:r>
          </a:p>
          <a:p>
            <a:pPr lvl="1"/>
            <a:r>
              <a:rPr lang="en-US" sz="1100"/>
              <a:t>Consumption of datapoints from metrics Kafka.</a:t>
            </a:r>
          </a:p>
          <a:p>
            <a:pPr lvl="1"/>
            <a:r>
              <a:rPr lang="en-US" sz="1100"/>
              <a:t>Storage in a shared in memory queue buffer.</a:t>
            </a:r>
          </a:p>
          <a:p>
            <a:r>
              <a:rPr lang="en-US" sz="1100"/>
              <a:t>Sharding Assignment:</a:t>
            </a:r>
          </a:p>
          <a:p>
            <a:pPr lvl="1"/>
            <a:r>
              <a:rPr lang="en-US" sz="1100"/>
              <a:t>Datapoint selection from the shared queue.</a:t>
            </a:r>
          </a:p>
          <a:p>
            <a:pPr lvl="1"/>
            <a:r>
              <a:rPr lang="en-US" sz="1100"/>
              <a:t>Determination of the target shard ID. </a:t>
            </a:r>
          </a:p>
          <a:p>
            <a:r>
              <a:rPr lang="en-US" sz="1100"/>
              <a:t>Batching Mechanism:</a:t>
            </a:r>
          </a:p>
          <a:p>
            <a:pPr lvl="1"/>
            <a:r>
              <a:rPr lang="en-US" sz="1100"/>
              <a:t>Emptying of the queue of a partition assigned to it.</a:t>
            </a:r>
          </a:p>
          <a:p>
            <a:pPr lvl="1"/>
            <a:r>
              <a:rPr lang="en-US" sz="1100"/>
              <a:t>Division to smaller lists of preconfigured batch size.</a:t>
            </a:r>
          </a:p>
          <a:p>
            <a:pPr lvl="1"/>
            <a:r>
              <a:rPr lang="en-US" sz="1100"/>
              <a:t>Writing of each batch of datapoints as a single Kafka message.</a:t>
            </a:r>
          </a:p>
          <a:p>
            <a:pPr lvl="1"/>
            <a:r>
              <a:rPr lang="en-US" sz="1100"/>
              <a:t>Production of the appropriate partition ID.</a:t>
            </a:r>
          </a:p>
        </p:txBody>
      </p:sp>
      <p:pic>
        <p:nvPicPr>
          <p:cNvPr id="4" name="Picture 3">
            <a:extLst>
              <a:ext uri="{FF2B5EF4-FFF2-40B4-BE49-F238E27FC236}">
                <a16:creationId xmlns:a16="http://schemas.microsoft.com/office/drawing/2014/main" id="{D253FA82-DF9E-4479-71D5-AE9B3DC883BA}"/>
              </a:ext>
            </a:extLst>
          </p:cNvPr>
          <p:cNvPicPr>
            <a:picLocks noChangeAspect="1"/>
          </p:cNvPicPr>
          <p:nvPr/>
        </p:nvPicPr>
        <p:blipFill>
          <a:blip r:embed="rId3"/>
          <a:stretch/>
        </p:blipFill>
        <p:spPr>
          <a:xfrm>
            <a:off x="422145" y="4506775"/>
            <a:ext cx="5161256" cy="1632192"/>
          </a:xfrm>
          <a:prstGeom prst="rect">
            <a:avLst/>
          </a:prstGeom>
        </p:spPr>
      </p:pic>
      <p:pic>
        <p:nvPicPr>
          <p:cNvPr id="9" name="Content Placeholder 8">
            <a:extLst>
              <a:ext uri="{FF2B5EF4-FFF2-40B4-BE49-F238E27FC236}">
                <a16:creationId xmlns:a16="http://schemas.microsoft.com/office/drawing/2014/main" id="{3147BB09-E6EC-C36A-8031-9F6A7D25CED6}"/>
              </a:ext>
            </a:extLst>
          </p:cNvPr>
          <p:cNvPicPr>
            <a:picLocks noGrp="1" noChangeAspect="1"/>
          </p:cNvPicPr>
          <p:nvPr>
            <p:ph sz="half" idx="1"/>
          </p:nvPr>
        </p:nvPicPr>
        <p:blipFill>
          <a:blip r:embed="rId4"/>
          <a:stretch/>
        </p:blipFill>
        <p:spPr>
          <a:xfrm>
            <a:off x="5583401" y="4351763"/>
            <a:ext cx="5765180" cy="1787205"/>
          </a:xfrm>
          <a:prstGeom prst="rect">
            <a:avLst/>
          </a:prstGeom>
        </p:spPr>
      </p:pic>
      <p:cxnSp>
        <p:nvCxnSpPr>
          <p:cNvPr id="520" name="Straight Connector 5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5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905EB920-C7AF-A0F2-56A8-7CA008B848CD}"/>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3200"/>
              <a:t>Experiment</a:t>
            </a:r>
          </a:p>
        </p:txBody>
      </p:sp>
      <p:sp>
        <p:nvSpPr>
          <p:cNvPr id="46" name="Rectangle 4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13">
            <a:extLst>
              <a:ext uri="{FF2B5EF4-FFF2-40B4-BE49-F238E27FC236}">
                <a16:creationId xmlns:a16="http://schemas.microsoft.com/office/drawing/2014/main" id="{88D39B5F-D470-ADCA-7340-ED75BD3692A1}"/>
              </a:ext>
            </a:extLst>
          </p:cNvPr>
          <p:cNvSpPr>
            <a:spLocks noGrp="1"/>
          </p:cNvSpPr>
          <p:nvPr>
            <p:ph sz="half" idx="2"/>
          </p:nvPr>
        </p:nvSpPr>
        <p:spPr>
          <a:xfrm>
            <a:off x="5250106" y="586822"/>
            <a:ext cx="6106742" cy="1645920"/>
          </a:xfrm>
        </p:spPr>
        <p:txBody>
          <a:bodyPr vert="horz" lIns="91440" tIns="45720" rIns="91440" bIns="45720" rtlCol="0" anchor="ctr">
            <a:normAutofit/>
          </a:bodyPr>
          <a:lstStyle/>
          <a:p>
            <a:r>
              <a:rPr lang="en-US" sz="1700"/>
              <a:t>Datapoints generated from TSBS with seed = 123 and scale = 1000</a:t>
            </a:r>
          </a:p>
          <a:p>
            <a:r>
              <a:rPr lang="en-US" sz="1700"/>
              <a:t>Batching at the application level in </a:t>
            </a:r>
            <a:r>
              <a:rPr lang="en-US" sz="1700" err="1"/>
              <a:t>ingestor</a:t>
            </a:r>
            <a:r>
              <a:rPr lang="en-US" sz="1700"/>
              <a:t> is more efficient.</a:t>
            </a:r>
          </a:p>
          <a:p>
            <a:r>
              <a:rPr lang="en-US" sz="1700"/>
              <a:t>Kafka handles fewer messages.</a:t>
            </a:r>
          </a:p>
          <a:p>
            <a:r>
              <a:rPr lang="en-US" sz="1700"/>
              <a:t>Network payload is minimized.</a:t>
            </a:r>
          </a:p>
          <a:p>
            <a:endParaRPr lang="en-US" sz="1700"/>
          </a:p>
        </p:txBody>
      </p:sp>
      <p:pic>
        <p:nvPicPr>
          <p:cNvPr id="15" name="Content Placeholder 11">
            <a:extLst>
              <a:ext uri="{FF2B5EF4-FFF2-40B4-BE49-F238E27FC236}">
                <a16:creationId xmlns:a16="http://schemas.microsoft.com/office/drawing/2014/main" id="{757EBEC8-99BE-4F09-A085-FDF1EC8528DC}"/>
              </a:ext>
            </a:extLst>
          </p:cNvPr>
          <p:cNvPicPr>
            <a:picLocks noGrp="1" noChangeAspect="1"/>
          </p:cNvPicPr>
          <p:nvPr>
            <p:ph sz="half" idx="1"/>
          </p:nvPr>
        </p:nvPicPr>
        <p:blipFill>
          <a:blip r:embed="rId3"/>
          <a:stretch>
            <a:fillRect/>
          </a:stretch>
        </p:blipFill>
        <p:spPr>
          <a:xfrm>
            <a:off x="557783" y="3442816"/>
            <a:ext cx="5481509" cy="2057026"/>
          </a:xfrm>
          <a:prstGeom prst="rect">
            <a:avLst/>
          </a:prstGeom>
        </p:spPr>
      </p:pic>
      <p:pic>
        <p:nvPicPr>
          <p:cNvPr id="17" name="Picture 16">
            <a:extLst>
              <a:ext uri="{FF2B5EF4-FFF2-40B4-BE49-F238E27FC236}">
                <a16:creationId xmlns:a16="http://schemas.microsoft.com/office/drawing/2014/main" id="{A758A1A1-4279-1943-59CE-9A845C001303}"/>
              </a:ext>
            </a:extLst>
          </p:cNvPr>
          <p:cNvPicPr>
            <a:picLocks noChangeAspect="1"/>
          </p:cNvPicPr>
          <p:nvPr/>
        </p:nvPicPr>
        <p:blipFill>
          <a:blip r:embed="rId4"/>
          <a:stretch>
            <a:fillRect/>
          </a:stretch>
        </p:blipFill>
        <p:spPr>
          <a:xfrm>
            <a:off x="6198781" y="3595576"/>
            <a:ext cx="5523082" cy="1751505"/>
          </a:xfrm>
          <a:prstGeom prst="rect">
            <a:avLst/>
          </a:prstGeom>
        </p:spPr>
      </p:pic>
    </p:spTree>
    <p:extLst>
      <p:ext uri="{BB962C8B-B14F-4D97-AF65-F5344CB8AC3E}">
        <p14:creationId xmlns:p14="http://schemas.microsoft.com/office/powerpoint/2010/main" val="140382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7C0FCE-FD99-FE1A-2C85-C8BE7D3D3A92}"/>
              </a:ext>
            </a:extLst>
          </p:cNvPr>
          <p:cNvSpPr>
            <a:spLocks noGrp="1"/>
          </p:cNvSpPr>
          <p:nvPr>
            <p:ph type="title"/>
          </p:nvPr>
        </p:nvSpPr>
        <p:spPr>
          <a:xfrm>
            <a:off x="1043631" y="809898"/>
            <a:ext cx="10173010" cy="1554480"/>
          </a:xfrm>
        </p:spPr>
        <p:txBody>
          <a:bodyPr anchor="ctr">
            <a:normAutofit/>
          </a:bodyPr>
          <a:lstStyle/>
          <a:p>
            <a:r>
              <a:rPr lang="en-US" sz="4800"/>
              <a:t>Fault Tolerance</a:t>
            </a:r>
            <a:endParaRPr lang="el-GR" sz="4800"/>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5">
            <a:extLst>
              <a:ext uri="{FF2B5EF4-FFF2-40B4-BE49-F238E27FC236}">
                <a16:creationId xmlns:a16="http://schemas.microsoft.com/office/drawing/2014/main" id="{E2EC41C8-6D9E-FBA5-91FE-CB459670F671}"/>
              </a:ext>
            </a:extLst>
          </p:cNvPr>
          <p:cNvGraphicFramePr>
            <a:graphicFrameLocks noGrp="1"/>
          </p:cNvGraphicFramePr>
          <p:nvPr>
            <p:ph idx="1"/>
            <p:extLst>
              <p:ext uri="{D42A27DB-BD31-4B8C-83A1-F6EECF244321}">
                <p14:modId xmlns:p14="http://schemas.microsoft.com/office/powerpoint/2010/main" val="71381413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14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7E57E-064C-C3DA-BE92-DE7364A22FA8}"/>
              </a:ext>
            </a:extLst>
          </p:cNvPr>
          <p:cNvSpPr>
            <a:spLocks noGrp="1"/>
          </p:cNvSpPr>
          <p:nvPr>
            <p:ph type="title"/>
          </p:nvPr>
        </p:nvSpPr>
        <p:spPr>
          <a:xfrm>
            <a:off x="838200" y="365125"/>
            <a:ext cx="10515600" cy="1325563"/>
          </a:xfrm>
        </p:spPr>
        <p:txBody>
          <a:bodyPr>
            <a:normAutofit/>
          </a:bodyPr>
          <a:lstStyle/>
          <a:p>
            <a:r>
              <a:rPr lang="en-US" sz="5400"/>
              <a:t>Goku Short Term Storage (GokuS)</a:t>
            </a:r>
            <a:endParaRPr lang="el-GR" sz="5400"/>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8BE93322-C2E6-E411-8FE5-99F749672597}"/>
              </a:ext>
            </a:extLst>
          </p:cNvPr>
          <p:cNvGraphicFramePr>
            <a:graphicFrameLocks noGrp="1"/>
          </p:cNvGraphicFramePr>
          <p:nvPr>
            <p:ph idx="1"/>
            <p:extLst>
              <p:ext uri="{D42A27DB-BD31-4B8C-83A1-F6EECF244321}">
                <p14:modId xmlns:p14="http://schemas.microsoft.com/office/powerpoint/2010/main" val="56985235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67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DDD90-C8B7-8215-EF40-F919667CBF5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600" kern="1200">
                <a:solidFill>
                  <a:schemeClr val="tx1"/>
                </a:solidFill>
                <a:latin typeface="+mj-lt"/>
                <a:ea typeface="+mj-ea"/>
                <a:cs typeface="+mj-cs"/>
              </a:rPr>
              <a:t>GokuS – Automatic Indexing</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8974AF6-1B51-D5E5-844F-4E1B85E05AA2}"/>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a:t>Every shard maintains a forward index.</a:t>
            </a:r>
          </a:p>
          <a:p>
            <a:pPr lvl="1"/>
            <a:r>
              <a:rPr lang="en-US" sz="2200"/>
              <a:t>Key: full name , Value: index vector of time series objects</a:t>
            </a:r>
          </a:p>
          <a:p>
            <a:r>
              <a:rPr lang="en-US" sz="2200"/>
              <a:t>Employment of inverted index to facilitate query candidate selection.</a:t>
            </a:r>
          </a:p>
          <a:p>
            <a:pPr lvl="1"/>
            <a:r>
              <a:rPr lang="en-US" sz="2200"/>
              <a:t>Each component in the full metric name is mapped to a list of time series vector indices.</a:t>
            </a:r>
          </a:p>
          <a:p>
            <a:pPr lvl="1"/>
            <a:endParaRPr lang="en-US" sz="2200"/>
          </a:p>
          <a:p>
            <a:pPr marL="457200" lvl="1"/>
            <a:endParaRPr lang="en-US" sz="2200"/>
          </a:p>
        </p:txBody>
      </p:sp>
      <p:pic>
        <p:nvPicPr>
          <p:cNvPr id="7" name="Content Placeholder 6">
            <a:extLst>
              <a:ext uri="{FF2B5EF4-FFF2-40B4-BE49-F238E27FC236}">
                <a16:creationId xmlns:a16="http://schemas.microsoft.com/office/drawing/2014/main" id="{B7D29EB1-398D-CCFB-C8CA-BBC21041AAA6}"/>
              </a:ext>
            </a:extLst>
          </p:cNvPr>
          <p:cNvPicPr>
            <a:picLocks noGrp="1" noChangeAspect="1"/>
          </p:cNvPicPr>
          <p:nvPr>
            <p:ph sz="half" idx="2"/>
          </p:nvPr>
        </p:nvPicPr>
        <p:blipFill>
          <a:blip r:embed="rId3"/>
          <a:stretch>
            <a:fillRect/>
          </a:stretch>
        </p:blipFill>
        <p:spPr>
          <a:xfrm>
            <a:off x="6099048" y="1048569"/>
            <a:ext cx="5458968" cy="4760861"/>
          </a:xfrm>
          <a:prstGeom prst="rect">
            <a:avLst/>
          </a:prstGeom>
        </p:spPr>
      </p:pic>
    </p:spTree>
    <p:extLst>
      <p:ext uri="{BB962C8B-B14F-4D97-AF65-F5344CB8AC3E}">
        <p14:creationId xmlns:p14="http://schemas.microsoft.com/office/powerpoint/2010/main" val="187310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3FB06-9FA5-144D-C1ED-92F7F13B99AD}"/>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GokuS – Active Data Bucket</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DADFB8E-12D4-5636-D03D-2C211759AD02}"/>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000"/>
              <a:t>Each time series stores the most recent 4 hours of data  in 2 active data buckets with cardinality of 2 hours each.</a:t>
            </a:r>
          </a:p>
          <a:p>
            <a:r>
              <a:rPr lang="en-US" sz="2000"/>
              <a:t>The active buckets support backfilling so datapoints are stored out of order.</a:t>
            </a:r>
          </a:p>
          <a:p>
            <a:r>
              <a:rPr lang="en-US" sz="2000"/>
              <a:t>Each active bucket contains a time series stream.</a:t>
            </a:r>
          </a:p>
          <a:p>
            <a:r>
              <a:rPr lang="en-US" sz="2000"/>
              <a:t>Data from active bucket are immutable after 4 hours.</a:t>
            </a:r>
          </a:p>
          <a:p>
            <a:endParaRPr lang="en-US" sz="2000"/>
          </a:p>
          <a:p>
            <a:pPr lvl="1"/>
            <a:endParaRPr lang="en-US" sz="2000"/>
          </a:p>
          <a:p>
            <a:pPr lvl="1"/>
            <a:endParaRPr lang="en-US" sz="2000"/>
          </a:p>
        </p:txBody>
      </p:sp>
      <p:pic>
        <p:nvPicPr>
          <p:cNvPr id="6" name="Content Placeholder 6">
            <a:extLst>
              <a:ext uri="{FF2B5EF4-FFF2-40B4-BE49-F238E27FC236}">
                <a16:creationId xmlns:a16="http://schemas.microsoft.com/office/drawing/2014/main" id="{9D752C93-C7D7-B052-74D7-E68D91C69579}"/>
              </a:ext>
            </a:extLst>
          </p:cNvPr>
          <p:cNvPicPr>
            <a:picLocks noGrp="1" noChangeAspect="1"/>
          </p:cNvPicPr>
          <p:nvPr>
            <p:ph sz="half" idx="2"/>
          </p:nvPr>
        </p:nvPicPr>
        <p:blipFill>
          <a:blip r:embed="rId3"/>
          <a:stretch>
            <a:fillRect/>
          </a:stretch>
        </p:blipFill>
        <p:spPr>
          <a:xfrm>
            <a:off x="6099048" y="1048569"/>
            <a:ext cx="5458968" cy="4760861"/>
          </a:xfrm>
          <a:prstGeom prst="rect">
            <a:avLst/>
          </a:prstGeom>
        </p:spPr>
      </p:pic>
    </p:spTree>
    <p:extLst>
      <p:ext uri="{BB962C8B-B14F-4D97-AF65-F5344CB8AC3E}">
        <p14:creationId xmlns:p14="http://schemas.microsoft.com/office/powerpoint/2010/main" val="20534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30" name="Rectangle 29">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8529B-358F-97D9-7731-BD24772D0910}"/>
              </a:ext>
            </a:extLst>
          </p:cNvPr>
          <p:cNvSpPr>
            <a:spLocks noGrp="1"/>
          </p:cNvSpPr>
          <p:nvPr>
            <p:ph type="title"/>
          </p:nvPr>
        </p:nvSpPr>
        <p:spPr>
          <a:xfrm>
            <a:off x="1153618" y="1239927"/>
            <a:ext cx="4008586" cy="4680583"/>
          </a:xfrm>
        </p:spPr>
        <p:txBody>
          <a:bodyPr anchor="ctr">
            <a:normAutofit/>
          </a:bodyPr>
          <a:lstStyle/>
          <a:p>
            <a:r>
              <a:rPr lang="en-US" sz="5200"/>
              <a:t>GokuS – Logging</a:t>
            </a:r>
            <a:endParaRPr lang="el-GR" sz="5200"/>
          </a:p>
        </p:txBody>
      </p:sp>
      <p:sp>
        <p:nvSpPr>
          <p:cNvPr id="34" name="Content Placeholder 2">
            <a:extLst>
              <a:ext uri="{FF2B5EF4-FFF2-40B4-BE49-F238E27FC236}">
                <a16:creationId xmlns:a16="http://schemas.microsoft.com/office/drawing/2014/main" id="{4CC3A0B1-E340-1629-25A9-005978E63F71}"/>
              </a:ext>
            </a:extLst>
          </p:cNvPr>
          <p:cNvSpPr>
            <a:spLocks noGrp="1"/>
          </p:cNvSpPr>
          <p:nvPr>
            <p:ph idx="1"/>
          </p:nvPr>
        </p:nvSpPr>
        <p:spPr>
          <a:xfrm>
            <a:off x="6291923" y="1239927"/>
            <a:ext cx="4971824" cy="4680583"/>
          </a:xfrm>
        </p:spPr>
        <p:txBody>
          <a:bodyPr anchor="ctr">
            <a:normAutofit/>
          </a:bodyPr>
          <a:lstStyle/>
          <a:p>
            <a:r>
              <a:rPr lang="en-US" sz="1700"/>
              <a:t>Datapoints from active bucket time stream are asynchronously logged / appended to a log file on a disk.</a:t>
            </a:r>
          </a:p>
          <a:p>
            <a:r>
              <a:rPr lang="en-US" sz="1700"/>
              <a:t>Datapoints and their Kafka message offset are placed into a Multi – Producer, Multi – Consumer (MPMC) queue.</a:t>
            </a:r>
          </a:p>
          <a:p>
            <a:pPr lvl="1"/>
            <a:r>
              <a:rPr lang="en-US" sz="1700"/>
              <a:t>Thread pool workers retrieve the datapoint and store it in a buffer.</a:t>
            </a:r>
          </a:p>
          <a:p>
            <a:pPr lvl="1"/>
            <a:r>
              <a:rPr lang="en-US" sz="1700"/>
              <a:t>Datapoints and Kafka offset are batched and appended to the current log file when buffer reaches its pre - configured size.</a:t>
            </a:r>
          </a:p>
          <a:p>
            <a:r>
              <a:rPr lang="en-US" sz="1700"/>
              <a:t>Modified log files are uploaded to S3 every 10 minutes.</a:t>
            </a:r>
          </a:p>
          <a:p>
            <a:pPr lvl="1"/>
            <a:r>
              <a:rPr lang="en-US" sz="1700"/>
              <a:t>Missing local log files are also uploaded to provide fault tolerance</a:t>
            </a:r>
          </a:p>
          <a:p>
            <a:endParaRPr lang="en-US" sz="1700"/>
          </a:p>
          <a:p>
            <a:endParaRPr lang="en-US" sz="1700"/>
          </a:p>
          <a:p>
            <a:pPr lvl="1"/>
            <a:endParaRPr lang="en-US" sz="1700"/>
          </a:p>
          <a:p>
            <a:pPr lvl="2"/>
            <a:endParaRPr lang="el-GR" sz="1700"/>
          </a:p>
        </p:txBody>
      </p:sp>
    </p:spTree>
    <p:extLst>
      <p:ext uri="{BB962C8B-B14F-4D97-AF65-F5344CB8AC3E}">
        <p14:creationId xmlns:p14="http://schemas.microsoft.com/office/powerpoint/2010/main" val="163758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03477-711A-E9C9-E4FD-A7B6711E2C4C}"/>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GokuS – Finalize Data Bucket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F6D483-BB8F-F8A0-5F05-7042C8691CC9}"/>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a:t>Finalized data bucket is created every 2 hours from the metrics data collected between 4 to 2 hours before. </a:t>
            </a:r>
          </a:p>
          <a:p>
            <a:r>
              <a:rPr lang="en-US" sz="1800"/>
              <a:t>The data become immutable and the Unix timestamp from 4 hours ago is used for the file name.</a:t>
            </a:r>
          </a:p>
          <a:p>
            <a:r>
              <a:rPr lang="en-US" sz="1800"/>
              <a:t>Every time series has a page index and page offset with the data location in the finalized bucket.</a:t>
            </a:r>
          </a:p>
          <a:p>
            <a:r>
              <a:rPr lang="en-US" sz="1800"/>
              <a:t>The finalize file is upload to S3.</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a:extLst>
              <a:ext uri="{FF2B5EF4-FFF2-40B4-BE49-F238E27FC236}">
                <a16:creationId xmlns:a16="http://schemas.microsoft.com/office/drawing/2014/main" id="{53B37A64-EC92-6F7C-8421-BCBFD3EDE06B}"/>
              </a:ext>
            </a:extLst>
          </p:cNvPr>
          <p:cNvPicPr>
            <a:picLocks noGrp="1" noChangeAspect="1"/>
          </p:cNvPicPr>
          <p:nvPr>
            <p:ph sz="half" idx="2"/>
          </p:nvPr>
        </p:nvPicPr>
        <p:blipFill>
          <a:blip r:embed="rId3"/>
          <a:stretch>
            <a:fillRect/>
          </a:stretch>
        </p:blipFill>
        <p:spPr>
          <a:xfrm>
            <a:off x="5987738" y="858419"/>
            <a:ext cx="5628018" cy="4908292"/>
          </a:xfrm>
          <a:prstGeom prst="rect">
            <a:avLst/>
          </a:prstGeom>
        </p:spPr>
      </p:pic>
    </p:spTree>
    <p:extLst>
      <p:ext uri="{BB962C8B-B14F-4D97-AF65-F5344CB8AC3E}">
        <p14:creationId xmlns:p14="http://schemas.microsoft.com/office/powerpoint/2010/main" val="55301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3C2-2FBB-8F54-51D9-EC691B9D6241}"/>
              </a:ext>
            </a:extLst>
          </p:cNvPr>
          <p:cNvSpPr>
            <a:spLocks noGrp="1"/>
          </p:cNvSpPr>
          <p:nvPr>
            <p:ph type="title"/>
          </p:nvPr>
        </p:nvSpPr>
        <p:spPr/>
        <p:txBody>
          <a:bodyPr/>
          <a:lstStyle/>
          <a:p>
            <a:r>
              <a:rPr lang="en-GB"/>
              <a:t>What is Pinterest?</a:t>
            </a:r>
            <a:endParaRPr lang="en-CY"/>
          </a:p>
        </p:txBody>
      </p:sp>
      <p:pic>
        <p:nvPicPr>
          <p:cNvPr id="4108" name="Picture 12" descr="Pinterest Logo in Red and Black Letters on White Background">
            <a:extLst>
              <a:ext uri="{FF2B5EF4-FFF2-40B4-BE49-F238E27FC236}">
                <a16:creationId xmlns:a16="http://schemas.microsoft.com/office/drawing/2014/main" id="{E748C0BB-E9AC-FD44-B3F5-E6CF73ED2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235" y="1783606"/>
            <a:ext cx="7263356" cy="451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0827E-7182-D062-C318-DDBD3453E477}"/>
              </a:ext>
            </a:extLst>
          </p:cNvPr>
          <p:cNvSpPr>
            <a:spLocks noGrp="1"/>
          </p:cNvSpPr>
          <p:nvPr>
            <p:ph type="title"/>
          </p:nvPr>
        </p:nvSpPr>
        <p:spPr>
          <a:xfrm>
            <a:off x="635000" y="640823"/>
            <a:ext cx="3418659" cy="5583148"/>
          </a:xfrm>
        </p:spPr>
        <p:txBody>
          <a:bodyPr anchor="ctr">
            <a:normAutofit/>
          </a:bodyPr>
          <a:lstStyle/>
          <a:p>
            <a:r>
              <a:rPr lang="en-US" sz="5400"/>
              <a:t>GokuS – Recovery</a:t>
            </a:r>
            <a:endParaRPr lang="el-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180164FB-9898-29DE-40BE-462C9146292A}"/>
              </a:ext>
            </a:extLst>
          </p:cNvPr>
          <p:cNvGraphicFramePr>
            <a:graphicFrameLocks noGrp="1"/>
          </p:cNvGraphicFramePr>
          <p:nvPr>
            <p:ph idx="1"/>
            <p:extLst>
              <p:ext uri="{D42A27DB-BD31-4B8C-83A1-F6EECF244321}">
                <p14:modId xmlns:p14="http://schemas.microsoft.com/office/powerpoint/2010/main" val="10834364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63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5DD68-3DE7-BDF7-2B27-5A59354DFB82}"/>
              </a:ext>
            </a:extLst>
          </p:cNvPr>
          <p:cNvSpPr>
            <a:spLocks noGrp="1"/>
          </p:cNvSpPr>
          <p:nvPr>
            <p:ph type="title"/>
          </p:nvPr>
        </p:nvSpPr>
        <p:spPr>
          <a:xfrm>
            <a:off x="838200" y="620742"/>
            <a:ext cx="10515600" cy="1325563"/>
          </a:xfrm>
        </p:spPr>
        <p:txBody>
          <a:bodyPr>
            <a:normAutofit/>
          </a:bodyPr>
          <a:lstStyle/>
          <a:p>
            <a:r>
              <a:rPr lang="en-US">
                <a:solidFill>
                  <a:srgbClr val="FFFFFF"/>
                </a:solidFill>
              </a:rPr>
              <a:t>Goku Shuffler and Compactor</a:t>
            </a:r>
            <a:endParaRPr lang="el-GR">
              <a:solidFill>
                <a:srgbClr val="FFFFFF"/>
              </a:solidFill>
            </a:endParaRPr>
          </a:p>
        </p:txBody>
      </p:sp>
      <p:cxnSp>
        <p:nvCxnSpPr>
          <p:cNvPr id="24" name="Straight Connector 23">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0850C580-4268-68D8-671D-A9A454466FA7}"/>
              </a:ext>
            </a:extLst>
          </p:cNvPr>
          <p:cNvSpPr>
            <a:spLocks noGrp="1"/>
          </p:cNvSpPr>
          <p:nvPr>
            <p:ph sz="half" idx="1"/>
          </p:nvPr>
        </p:nvSpPr>
        <p:spPr>
          <a:xfrm>
            <a:off x="838200" y="2266345"/>
            <a:ext cx="5097780" cy="3910617"/>
          </a:xfrm>
        </p:spPr>
        <p:txBody>
          <a:bodyPr vert="horz" lIns="91440" tIns="45720" rIns="91440" bIns="45720" rtlCol="0" anchor="t">
            <a:normAutofit/>
          </a:bodyPr>
          <a:lstStyle/>
          <a:p>
            <a:r>
              <a:rPr lang="en-US" sz="2400">
                <a:solidFill>
                  <a:srgbClr val="FFFFFF"/>
                </a:solidFill>
              </a:rPr>
              <a:t>Reads bucket files from S3, </a:t>
            </a:r>
            <a:r>
              <a:rPr lang="en-US" sz="2400" err="1">
                <a:solidFill>
                  <a:srgbClr val="FFFFFF"/>
                </a:solidFill>
              </a:rPr>
              <a:t>reshards</a:t>
            </a:r>
            <a:r>
              <a:rPr lang="en-US" sz="2400">
                <a:solidFill>
                  <a:srgbClr val="FFFFFF"/>
                </a:solidFill>
              </a:rPr>
              <a:t> them and stores them back.</a:t>
            </a:r>
          </a:p>
          <a:p>
            <a:r>
              <a:rPr lang="en-US" sz="2400">
                <a:solidFill>
                  <a:srgbClr val="FFFFFF"/>
                </a:solidFill>
              </a:rPr>
              <a:t>Marks shuffled bucket files.</a:t>
            </a:r>
          </a:p>
          <a:p>
            <a:r>
              <a:rPr lang="en-US" sz="2400">
                <a:solidFill>
                  <a:srgbClr val="FFFFFF"/>
                </a:solidFill>
              </a:rPr>
              <a:t>Ensures fault tolerance if a shuffler host crashes and shards are managed by another shuffler.</a:t>
            </a:r>
          </a:p>
          <a:p>
            <a:endParaRPr lang="en-US" sz="2400">
              <a:solidFill>
                <a:srgbClr val="FFFFFF"/>
              </a:solidFill>
            </a:endParaRPr>
          </a:p>
          <a:p>
            <a:endParaRPr lang="en-US" sz="2400">
              <a:solidFill>
                <a:srgbClr val="FFFFFF"/>
              </a:solidFill>
            </a:endParaRPr>
          </a:p>
          <a:p>
            <a:endParaRPr lang="el-GR" sz="2400">
              <a:solidFill>
                <a:srgbClr val="FFFFFF"/>
              </a:solidFill>
            </a:endParaRPr>
          </a:p>
        </p:txBody>
      </p:sp>
      <p:sp>
        <p:nvSpPr>
          <p:cNvPr id="4" name="Content Placeholder 3">
            <a:extLst>
              <a:ext uri="{FF2B5EF4-FFF2-40B4-BE49-F238E27FC236}">
                <a16:creationId xmlns:a16="http://schemas.microsoft.com/office/drawing/2014/main" id="{428E19B5-F11E-7F2D-3FC9-F3F4B7EAEC13}"/>
              </a:ext>
            </a:extLst>
          </p:cNvPr>
          <p:cNvSpPr>
            <a:spLocks noGrp="1"/>
          </p:cNvSpPr>
          <p:nvPr>
            <p:ph sz="half" idx="2"/>
          </p:nvPr>
        </p:nvSpPr>
        <p:spPr>
          <a:xfrm>
            <a:off x="6256020" y="2266345"/>
            <a:ext cx="5097780" cy="3910618"/>
          </a:xfrm>
        </p:spPr>
        <p:txBody>
          <a:bodyPr>
            <a:normAutofit/>
          </a:bodyPr>
          <a:lstStyle/>
          <a:p>
            <a:r>
              <a:rPr lang="en-US" sz="2400">
                <a:solidFill>
                  <a:srgbClr val="FFFFFF"/>
                </a:solidFill>
              </a:rPr>
              <a:t>Prepares data in GokuL storage format.</a:t>
            </a:r>
          </a:p>
          <a:p>
            <a:r>
              <a:rPr lang="en-US" sz="2400">
                <a:solidFill>
                  <a:srgbClr val="FFFFFF"/>
                </a:solidFill>
              </a:rPr>
              <a:t>Merges the data from multiple smaller buckets for each bucket.</a:t>
            </a:r>
          </a:p>
          <a:p>
            <a:r>
              <a:rPr lang="en-US" sz="2400">
                <a:solidFill>
                  <a:srgbClr val="FFFFFF"/>
                </a:solidFill>
              </a:rPr>
              <a:t>Creates indices.</a:t>
            </a:r>
          </a:p>
          <a:p>
            <a:r>
              <a:rPr lang="en-US" sz="2400">
                <a:solidFill>
                  <a:srgbClr val="FFFFFF"/>
                </a:solidFill>
              </a:rPr>
              <a:t>Generates SST (Static Sorted Table) files.</a:t>
            </a:r>
          </a:p>
          <a:p>
            <a:r>
              <a:rPr lang="en-US" sz="2400">
                <a:solidFill>
                  <a:srgbClr val="FFFFFF"/>
                </a:solidFill>
              </a:rPr>
              <a:t>Marks compacted files. </a:t>
            </a:r>
          </a:p>
        </p:txBody>
      </p:sp>
    </p:spTree>
    <p:extLst>
      <p:ext uri="{BB962C8B-B14F-4D97-AF65-F5344CB8AC3E}">
        <p14:creationId xmlns:p14="http://schemas.microsoft.com/office/powerpoint/2010/main" val="231134855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7FC64-6925-F544-E256-DC7303A861DE}"/>
              </a:ext>
            </a:extLst>
          </p:cNvPr>
          <p:cNvSpPr>
            <a:spLocks noGrp="1"/>
          </p:cNvSpPr>
          <p:nvPr>
            <p:ph type="title"/>
          </p:nvPr>
        </p:nvSpPr>
        <p:spPr>
          <a:xfrm>
            <a:off x="635000" y="640823"/>
            <a:ext cx="3418659" cy="5583148"/>
          </a:xfrm>
        </p:spPr>
        <p:txBody>
          <a:bodyPr anchor="ctr">
            <a:normAutofit/>
          </a:bodyPr>
          <a:lstStyle/>
          <a:p>
            <a:r>
              <a:rPr lang="en-US" sz="5400"/>
              <a:t>Goku Long Term Storage (GokuL)</a:t>
            </a:r>
            <a:endParaRPr lang="el-GR" sz="5400"/>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4B39F88C-86D9-02C6-36F1-ED255D7A4615}"/>
              </a:ext>
            </a:extLst>
          </p:cNvPr>
          <p:cNvGraphicFramePr>
            <a:graphicFrameLocks noGrp="1"/>
          </p:cNvGraphicFramePr>
          <p:nvPr>
            <p:ph idx="1"/>
            <p:extLst>
              <p:ext uri="{D42A27DB-BD31-4B8C-83A1-F6EECF244321}">
                <p14:modId xmlns:p14="http://schemas.microsoft.com/office/powerpoint/2010/main" val="350891878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55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EC26723-C8FB-79F6-8586-F83B259B830E}"/>
              </a:ext>
            </a:extLst>
          </p:cNvPr>
          <p:cNvSpPr>
            <a:spLocks noGrp="1"/>
          </p:cNvSpPr>
          <p:nvPr>
            <p:ph type="title"/>
          </p:nvPr>
        </p:nvSpPr>
        <p:spPr>
          <a:xfrm>
            <a:off x="621792" y="1161288"/>
            <a:ext cx="3602736" cy="4526280"/>
          </a:xfrm>
        </p:spPr>
        <p:txBody>
          <a:bodyPr>
            <a:normAutofit/>
          </a:bodyPr>
          <a:lstStyle/>
          <a:p>
            <a:r>
              <a:rPr lang="en-US" sz="4000"/>
              <a:t>Query Path</a:t>
            </a:r>
            <a:endParaRPr lang="el-GR" sz="4000"/>
          </a:p>
        </p:txBody>
      </p:sp>
      <p:sp>
        <p:nvSpPr>
          <p:cNvPr id="18" name="Rectangle 1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5">
            <a:extLst>
              <a:ext uri="{FF2B5EF4-FFF2-40B4-BE49-F238E27FC236}">
                <a16:creationId xmlns:a16="http://schemas.microsoft.com/office/drawing/2014/main" id="{53C51E6B-117C-CEB4-F128-063B8F2BBCC8}"/>
              </a:ext>
            </a:extLst>
          </p:cNvPr>
          <p:cNvGraphicFramePr>
            <a:graphicFrameLocks noGrp="1"/>
          </p:cNvGraphicFramePr>
          <p:nvPr>
            <p:ph idx="1"/>
            <p:extLst>
              <p:ext uri="{D42A27DB-BD31-4B8C-83A1-F6EECF244321}">
                <p14:modId xmlns:p14="http://schemas.microsoft.com/office/powerpoint/2010/main" val="193553423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04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83CA7-7592-9BD6-87D3-1685B63EEB61}"/>
              </a:ext>
            </a:extLst>
          </p:cNvPr>
          <p:cNvSpPr>
            <a:spLocks noGrp="1"/>
          </p:cNvSpPr>
          <p:nvPr>
            <p:ph type="title"/>
          </p:nvPr>
        </p:nvSpPr>
        <p:spPr>
          <a:xfrm>
            <a:off x="635000" y="640823"/>
            <a:ext cx="3418659" cy="5583148"/>
          </a:xfrm>
        </p:spPr>
        <p:txBody>
          <a:bodyPr anchor="ctr">
            <a:normAutofit/>
          </a:bodyPr>
          <a:lstStyle/>
          <a:p>
            <a:r>
              <a:rPr lang="en-US" sz="5400"/>
              <a:t>Goku Root</a:t>
            </a:r>
            <a:endParaRPr lang="el-GR" sz="5400"/>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695023D5-2A0B-8CA3-CE38-51791E2C89E8}"/>
              </a:ext>
            </a:extLst>
          </p:cNvPr>
          <p:cNvGraphicFramePr>
            <a:graphicFrameLocks noGrp="1"/>
          </p:cNvGraphicFramePr>
          <p:nvPr>
            <p:ph idx="1"/>
            <p:extLst>
              <p:ext uri="{D42A27DB-BD31-4B8C-83A1-F6EECF244321}">
                <p14:modId xmlns:p14="http://schemas.microsoft.com/office/powerpoint/2010/main" val="25002961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003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BA6B9-CC88-3AD8-612B-EEE39D99F3C7}"/>
              </a:ext>
            </a:extLst>
          </p:cNvPr>
          <p:cNvSpPr>
            <a:spLocks noGrp="1"/>
          </p:cNvSpPr>
          <p:nvPr>
            <p:ph type="title"/>
          </p:nvPr>
        </p:nvSpPr>
        <p:spPr>
          <a:xfrm>
            <a:off x="1075767" y="1188637"/>
            <a:ext cx="2988234" cy="4480726"/>
          </a:xfrm>
        </p:spPr>
        <p:txBody>
          <a:bodyPr>
            <a:normAutofit/>
          </a:bodyPr>
          <a:lstStyle/>
          <a:p>
            <a:pPr algn="r"/>
            <a:r>
              <a:rPr lang="en-US" sz="5100"/>
              <a:t>GokuS Health Monitoring</a:t>
            </a:r>
            <a:endParaRPr lang="el-GR" sz="5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07D73D-E94F-035E-0BC6-EE2E67DEB0AF}"/>
              </a:ext>
            </a:extLst>
          </p:cNvPr>
          <p:cNvSpPr>
            <a:spLocks noGrp="1"/>
          </p:cNvSpPr>
          <p:nvPr>
            <p:ph idx="1"/>
          </p:nvPr>
        </p:nvSpPr>
        <p:spPr>
          <a:xfrm>
            <a:off x="5255260" y="1648870"/>
            <a:ext cx="4702848" cy="3560260"/>
          </a:xfrm>
        </p:spPr>
        <p:txBody>
          <a:bodyPr anchor="ctr">
            <a:normAutofit/>
          </a:bodyPr>
          <a:lstStyle/>
          <a:p>
            <a:r>
              <a:rPr lang="en-US" sz="2400"/>
              <a:t>Provides information about shards status to Goku Root.</a:t>
            </a:r>
          </a:p>
          <a:p>
            <a:pPr lvl="1"/>
            <a:r>
              <a:rPr lang="en-US"/>
              <a:t>Based on this information the Goku Root decides to route a query to a shard in GokuS node or not.</a:t>
            </a:r>
          </a:p>
          <a:p>
            <a:pPr lvl="1"/>
            <a:r>
              <a:rPr lang="en-US"/>
              <a:t>Provides fault tolerance in the query path. </a:t>
            </a:r>
          </a:p>
        </p:txBody>
      </p:sp>
    </p:spTree>
    <p:extLst>
      <p:ext uri="{BB962C8B-B14F-4D97-AF65-F5344CB8AC3E}">
        <p14:creationId xmlns:p14="http://schemas.microsoft.com/office/powerpoint/2010/main" val="1950256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D6D36-D7FB-F9B7-A87D-EB3933F7B84C}"/>
              </a:ext>
            </a:extLst>
          </p:cNvPr>
          <p:cNvSpPr>
            <a:spLocks noGrp="1"/>
          </p:cNvSpPr>
          <p:nvPr>
            <p:ph type="title"/>
          </p:nvPr>
        </p:nvSpPr>
        <p:spPr>
          <a:xfrm>
            <a:off x="635000" y="640823"/>
            <a:ext cx="3418659" cy="5583148"/>
          </a:xfrm>
        </p:spPr>
        <p:txBody>
          <a:bodyPr anchor="ctr">
            <a:normAutofit/>
          </a:bodyPr>
          <a:lstStyle/>
          <a:p>
            <a:r>
              <a:rPr lang="en-US" sz="5400"/>
              <a:t>GokuS</a:t>
            </a:r>
            <a:endParaRPr lang="el-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FF2890-1645-E3C2-BA10-6E8A23107CC5}"/>
              </a:ext>
            </a:extLst>
          </p:cNvPr>
          <p:cNvGraphicFramePr>
            <a:graphicFrameLocks noGrp="1"/>
          </p:cNvGraphicFramePr>
          <p:nvPr>
            <p:ph idx="1"/>
            <p:extLst>
              <p:ext uri="{D42A27DB-BD31-4B8C-83A1-F6EECF244321}">
                <p14:modId xmlns:p14="http://schemas.microsoft.com/office/powerpoint/2010/main" val="30996282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969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9CEF0-DC52-90D3-DC31-E6D4688A13AE}"/>
              </a:ext>
            </a:extLst>
          </p:cNvPr>
          <p:cNvSpPr>
            <a:spLocks noGrp="1"/>
          </p:cNvSpPr>
          <p:nvPr>
            <p:ph type="title"/>
          </p:nvPr>
        </p:nvSpPr>
        <p:spPr>
          <a:xfrm>
            <a:off x="635000" y="640823"/>
            <a:ext cx="3418659" cy="5583148"/>
          </a:xfrm>
        </p:spPr>
        <p:txBody>
          <a:bodyPr anchor="ctr">
            <a:normAutofit/>
          </a:bodyPr>
          <a:lstStyle/>
          <a:p>
            <a:r>
              <a:rPr lang="en-US" sz="5400"/>
              <a:t>GokuL</a:t>
            </a:r>
            <a:endParaRPr lang="el-GR" sz="5400"/>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
            <a:extLst>
              <a:ext uri="{FF2B5EF4-FFF2-40B4-BE49-F238E27FC236}">
                <a16:creationId xmlns:a16="http://schemas.microsoft.com/office/drawing/2014/main" id="{821905A7-054D-6629-AF7E-ADB02DDE7633}"/>
              </a:ext>
            </a:extLst>
          </p:cNvPr>
          <p:cNvGraphicFramePr>
            <a:graphicFrameLocks noGrp="1"/>
          </p:cNvGraphicFramePr>
          <p:nvPr>
            <p:ph idx="1"/>
            <p:extLst>
              <p:ext uri="{D42A27DB-BD31-4B8C-83A1-F6EECF244321}">
                <p14:modId xmlns:p14="http://schemas.microsoft.com/office/powerpoint/2010/main" val="27481224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730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E6368-18AE-5CE3-FA27-61790650B71D}"/>
              </a:ext>
            </a:extLst>
          </p:cNvPr>
          <p:cNvSpPr>
            <a:spLocks noGrp="1"/>
          </p:cNvSpPr>
          <p:nvPr>
            <p:ph type="title"/>
          </p:nvPr>
        </p:nvSpPr>
        <p:spPr>
          <a:xfrm>
            <a:off x="635000" y="640823"/>
            <a:ext cx="3418659" cy="5583148"/>
          </a:xfrm>
        </p:spPr>
        <p:txBody>
          <a:bodyPr anchor="ctr">
            <a:normAutofit/>
          </a:bodyPr>
          <a:lstStyle/>
          <a:p>
            <a:r>
              <a:rPr lang="en-US" sz="5400"/>
              <a:t>Pipelined And Thread Pool Based Query Execution</a:t>
            </a:r>
            <a:endParaRPr lang="el-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90ED064-B28F-33E8-A73B-0DD1FFA3E5C6}"/>
              </a:ext>
            </a:extLst>
          </p:cNvPr>
          <p:cNvGraphicFramePr>
            <a:graphicFrameLocks noGrp="1"/>
          </p:cNvGraphicFramePr>
          <p:nvPr>
            <p:ph idx="1"/>
            <p:extLst>
              <p:ext uri="{D42A27DB-BD31-4B8C-83A1-F6EECF244321}">
                <p14:modId xmlns:p14="http://schemas.microsoft.com/office/powerpoint/2010/main" val="6409459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945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34136-FD42-C368-1387-F2F31F731EAB}"/>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5. Useful Feature Additions</a:t>
            </a:r>
            <a:endParaRPr lang="en-CY" sz="4000">
              <a:solidFill>
                <a:srgbClr val="FFFFFF"/>
              </a:solidFill>
            </a:endParaRPr>
          </a:p>
        </p:txBody>
      </p:sp>
      <p:sp>
        <p:nvSpPr>
          <p:cNvPr id="3" name="Content Placeholder 2">
            <a:extLst>
              <a:ext uri="{FF2B5EF4-FFF2-40B4-BE49-F238E27FC236}">
                <a16:creationId xmlns:a16="http://schemas.microsoft.com/office/drawing/2014/main" id="{FEA746C4-E8EF-BB47-16D8-92C0DA23086A}"/>
              </a:ext>
            </a:extLst>
          </p:cNvPr>
          <p:cNvSpPr>
            <a:spLocks noGrp="1"/>
          </p:cNvSpPr>
          <p:nvPr>
            <p:ph idx="1"/>
          </p:nvPr>
        </p:nvSpPr>
        <p:spPr>
          <a:xfrm>
            <a:off x="1371599" y="2318197"/>
            <a:ext cx="9724031" cy="3683358"/>
          </a:xfrm>
        </p:spPr>
        <p:txBody>
          <a:bodyPr anchor="ctr">
            <a:normAutofit/>
          </a:bodyPr>
          <a:lstStyle/>
          <a:p>
            <a:r>
              <a:rPr lang="en-GB"/>
              <a:t>These are some additional functionalities included by the developers of Goku. </a:t>
            </a:r>
            <a:br>
              <a:rPr lang="en-GB"/>
            </a:br>
            <a:br>
              <a:rPr lang="en-GB"/>
            </a:br>
            <a:r>
              <a:rPr lang="en-GB"/>
              <a:t>One useful feature that has already been brought up is Rollup; which aggregates data to represent wider time intervals to reduce datapoints in </a:t>
            </a:r>
            <a:r>
              <a:rPr lang="en-GB" err="1"/>
              <a:t>GokuL</a:t>
            </a:r>
            <a:r>
              <a:rPr lang="en-GB"/>
              <a:t> (Long term storage)</a:t>
            </a:r>
            <a:endParaRPr lang="en-CY"/>
          </a:p>
        </p:txBody>
      </p:sp>
    </p:spTree>
    <p:extLst>
      <p:ext uri="{BB962C8B-B14F-4D97-AF65-F5344CB8AC3E}">
        <p14:creationId xmlns:p14="http://schemas.microsoft.com/office/powerpoint/2010/main" val="115735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444DA-88BA-2DE9-107B-05D21965B287}"/>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Need for a monitoring system</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7C394FB6-665C-853E-F8A0-C1721C2A37EA}"/>
              </a:ext>
            </a:extLst>
          </p:cNvPr>
          <p:cNvGraphicFramePr>
            <a:graphicFrameLocks noGrp="1"/>
          </p:cNvGraphicFramePr>
          <p:nvPr>
            <p:ph idx="1"/>
            <p:extLst>
              <p:ext uri="{D42A27DB-BD31-4B8C-83A1-F6EECF244321}">
                <p14:modId xmlns:p14="http://schemas.microsoft.com/office/powerpoint/2010/main" val="42747561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832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351715-CAB1-AEDF-1528-33D3C380B460}"/>
              </a:ext>
            </a:extLst>
          </p:cNvPr>
          <p:cNvPicPr>
            <a:picLocks noChangeAspect="1"/>
          </p:cNvPicPr>
          <p:nvPr/>
        </p:nvPicPr>
        <p:blipFill>
          <a:blip r:embed="rId2"/>
          <a:srcRect l="2233" r="5339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EBE71-F822-810D-177E-1EA79C688A5A}"/>
              </a:ext>
            </a:extLst>
          </p:cNvPr>
          <p:cNvSpPr>
            <a:spLocks noGrp="1"/>
          </p:cNvSpPr>
          <p:nvPr>
            <p:ph type="title"/>
          </p:nvPr>
        </p:nvSpPr>
        <p:spPr>
          <a:xfrm>
            <a:off x="6115317" y="405685"/>
            <a:ext cx="5464968" cy="1559301"/>
          </a:xfrm>
        </p:spPr>
        <p:txBody>
          <a:bodyPr>
            <a:normAutofit/>
          </a:bodyPr>
          <a:lstStyle/>
          <a:p>
            <a:r>
              <a:rPr lang="en-GB" sz="4000"/>
              <a:t>5.1 Namespace</a:t>
            </a:r>
            <a:endParaRPr lang="en-CY" sz="4000"/>
          </a:p>
        </p:txBody>
      </p:sp>
      <p:sp>
        <p:nvSpPr>
          <p:cNvPr id="3" name="Content Placeholder 2">
            <a:extLst>
              <a:ext uri="{FF2B5EF4-FFF2-40B4-BE49-F238E27FC236}">
                <a16:creationId xmlns:a16="http://schemas.microsoft.com/office/drawing/2014/main" id="{118D1DC0-2FEA-B9D3-3356-C2B1BC77AD11}"/>
              </a:ext>
            </a:extLst>
          </p:cNvPr>
          <p:cNvSpPr>
            <a:spLocks noGrp="1"/>
          </p:cNvSpPr>
          <p:nvPr>
            <p:ph idx="1"/>
          </p:nvPr>
        </p:nvSpPr>
        <p:spPr>
          <a:xfrm>
            <a:off x="6115317" y="2743200"/>
            <a:ext cx="5247340" cy="3496878"/>
          </a:xfrm>
        </p:spPr>
        <p:txBody>
          <a:bodyPr anchor="ctr">
            <a:normAutofit/>
          </a:bodyPr>
          <a:lstStyle/>
          <a:p>
            <a:r>
              <a:rPr lang="en-GB" sz="2000"/>
              <a:t>Goku had fixed set of properties for metric-storage.</a:t>
            </a:r>
          </a:p>
          <a:p>
            <a:r>
              <a:rPr lang="en-GB" sz="2000"/>
              <a:t>Users and Clients would complain about not being able to change metric storage parameters to better suit their needs</a:t>
            </a:r>
          </a:p>
          <a:p>
            <a:r>
              <a:rPr lang="en-GB" sz="2000"/>
              <a:t>Changing metric configurations would require host reboots</a:t>
            </a:r>
            <a:endParaRPr lang="en-CY" sz="2000"/>
          </a:p>
        </p:txBody>
      </p:sp>
    </p:spTree>
    <p:extLst>
      <p:ext uri="{BB962C8B-B14F-4D97-AF65-F5344CB8AC3E}">
        <p14:creationId xmlns:p14="http://schemas.microsoft.com/office/powerpoint/2010/main" val="1050941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92BB1-A8C9-25D4-4F4B-41C26C72216B}"/>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5.1 Namespace</a:t>
            </a:r>
            <a:endParaRPr lang="en-CY" sz="4000">
              <a:solidFill>
                <a:srgbClr val="FFFFFF"/>
              </a:solidFill>
            </a:endParaRPr>
          </a:p>
        </p:txBody>
      </p:sp>
      <p:sp>
        <p:nvSpPr>
          <p:cNvPr id="3" name="Content Placeholder 2">
            <a:extLst>
              <a:ext uri="{FF2B5EF4-FFF2-40B4-BE49-F238E27FC236}">
                <a16:creationId xmlns:a16="http://schemas.microsoft.com/office/drawing/2014/main" id="{E01B782A-5796-E316-28E1-E1C9C954745C}"/>
              </a:ext>
            </a:extLst>
          </p:cNvPr>
          <p:cNvSpPr>
            <a:spLocks noGrp="1"/>
          </p:cNvSpPr>
          <p:nvPr>
            <p:ph idx="1"/>
          </p:nvPr>
        </p:nvSpPr>
        <p:spPr>
          <a:xfrm>
            <a:off x="1371599" y="2318197"/>
            <a:ext cx="9724031" cy="3683358"/>
          </a:xfrm>
        </p:spPr>
        <p:txBody>
          <a:bodyPr anchor="ctr">
            <a:normAutofit/>
          </a:bodyPr>
          <a:lstStyle/>
          <a:p>
            <a:r>
              <a:rPr lang="en-GB" sz="2400"/>
              <a:t>Developers introduced namespace,  which act as a logical configuration of a set of metric configurations and properties.</a:t>
            </a:r>
          </a:p>
          <a:p>
            <a:r>
              <a:rPr lang="en-GB" sz="2400"/>
              <a:t>A metric belongs to only 1 given namespace, as they follow the configured properties of the associated namespace.</a:t>
            </a:r>
          </a:p>
          <a:p>
            <a:r>
              <a:rPr lang="en-GB" sz="2400"/>
              <a:t>Namespace configurations are stored in a config file that all Goku hosts observe. If the contents are changed, then all hosts will be notified and parse the new changes.</a:t>
            </a:r>
            <a:endParaRPr lang="en-CY" sz="2400"/>
          </a:p>
        </p:txBody>
      </p:sp>
    </p:spTree>
    <p:extLst>
      <p:ext uri="{BB962C8B-B14F-4D97-AF65-F5344CB8AC3E}">
        <p14:creationId xmlns:p14="http://schemas.microsoft.com/office/powerpoint/2010/main" val="1637302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045AF24-CE6B-02AF-1B76-E06989F41522}"/>
              </a:ext>
            </a:extLst>
          </p:cNvPr>
          <p:cNvPicPr>
            <a:picLocks noGrp="1" noChangeAspect="1"/>
          </p:cNvPicPr>
          <p:nvPr>
            <p:ph idx="1"/>
          </p:nvPr>
        </p:nvPicPr>
        <p:blipFill>
          <a:blip r:embed="rId2"/>
          <a:stretch>
            <a:fillRect/>
          </a:stretch>
        </p:blipFill>
        <p:spPr>
          <a:xfrm>
            <a:off x="1566679" y="643467"/>
            <a:ext cx="90586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14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6BE8D-A9B4-ECC2-0F8C-C755EC16B224}"/>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5.3 Pre-aggregation and Pagination</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A6DC7DAC-14C9-CE77-9E1C-CAA857ED0EE0}"/>
              </a:ext>
            </a:extLst>
          </p:cNvPr>
          <p:cNvGraphicFramePr>
            <a:graphicFrameLocks noGrp="1"/>
          </p:cNvGraphicFramePr>
          <p:nvPr>
            <p:ph idx="1"/>
            <p:extLst>
              <p:ext uri="{D42A27DB-BD31-4B8C-83A1-F6EECF244321}">
                <p14:modId xmlns:p14="http://schemas.microsoft.com/office/powerpoint/2010/main" val="128707575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94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D3DFF-7448-AA04-DEFF-B118E083FC1A}"/>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EVALUATION</a:t>
            </a:r>
          </a:p>
        </p:txBody>
      </p:sp>
      <p:sp>
        <p:nvSpPr>
          <p:cNvPr id="32" name="Rectangle 3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078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A5B13-D2EF-2657-1951-D9C0800A8401}"/>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7.1 In-production comparison with OpenTSDB+ HBase</a:t>
            </a:r>
            <a:endParaRPr lang="en-CY" sz="4000">
              <a:solidFill>
                <a:srgbClr val="FFFFFF"/>
              </a:solidFill>
            </a:endParaRPr>
          </a:p>
        </p:txBody>
      </p:sp>
      <p:sp>
        <p:nvSpPr>
          <p:cNvPr id="3" name="Content Placeholder 2">
            <a:extLst>
              <a:ext uri="{FF2B5EF4-FFF2-40B4-BE49-F238E27FC236}">
                <a16:creationId xmlns:a16="http://schemas.microsoft.com/office/drawing/2014/main" id="{862FA370-D2B5-9DFB-9460-827F04669ED4}"/>
              </a:ext>
            </a:extLst>
          </p:cNvPr>
          <p:cNvSpPr>
            <a:spLocks noGrp="1"/>
          </p:cNvSpPr>
          <p:nvPr>
            <p:ph idx="1"/>
          </p:nvPr>
        </p:nvSpPr>
        <p:spPr>
          <a:xfrm>
            <a:off x="6503158" y="649480"/>
            <a:ext cx="4862447" cy="5546047"/>
          </a:xfrm>
        </p:spPr>
        <p:txBody>
          <a:bodyPr anchor="ctr">
            <a:noAutofit/>
          </a:bodyPr>
          <a:lstStyle/>
          <a:p>
            <a:r>
              <a:rPr lang="en-GB" sz="2400"/>
              <a:t>High Operational Cost: using Gorilla compression, achieves more than 4x data storage at almost 0.5x the cost</a:t>
            </a:r>
          </a:p>
          <a:p>
            <a:r>
              <a:rPr lang="en-GB" sz="2400"/>
              <a:t>Performance Issues: Optimized ingestion and query layers with better indexing, parallelized processing, and namespace-aware data layout, eliminating high query latencies, frequent timeouts, inefficient HBase scans, and memory overloads</a:t>
            </a:r>
          </a:p>
          <a:p>
            <a:r>
              <a:rPr lang="en-GB" sz="2400"/>
              <a:t>Scalability Issues: Reduced strain on storage and improved consistency of scans and CPU Performance</a:t>
            </a:r>
            <a:endParaRPr lang="en-CY" sz="2400"/>
          </a:p>
        </p:txBody>
      </p:sp>
    </p:spTree>
    <p:extLst>
      <p:ext uri="{BB962C8B-B14F-4D97-AF65-F5344CB8AC3E}">
        <p14:creationId xmlns:p14="http://schemas.microsoft.com/office/powerpoint/2010/main" val="1610943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A02A82-58B8-CF59-76B2-F9BCCDA04E2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7.1 In-production comparison</a:t>
            </a:r>
          </a:p>
        </p:txBody>
      </p:sp>
      <p:pic>
        <p:nvPicPr>
          <p:cNvPr id="5" name="Content Placeholder 4">
            <a:extLst>
              <a:ext uri="{FF2B5EF4-FFF2-40B4-BE49-F238E27FC236}">
                <a16:creationId xmlns:a16="http://schemas.microsoft.com/office/drawing/2014/main" id="{E01C1006-DFAD-EAC2-6BDE-B839DF5B8D8D}"/>
              </a:ext>
            </a:extLst>
          </p:cNvPr>
          <p:cNvPicPr>
            <a:picLocks noGrp="1" noChangeAspect="1"/>
          </p:cNvPicPr>
          <p:nvPr>
            <p:ph idx="1"/>
          </p:nvPr>
        </p:nvPicPr>
        <p:blipFill>
          <a:blip r:embed="rId2"/>
          <a:stretch>
            <a:fillRect/>
          </a:stretch>
        </p:blipFill>
        <p:spPr>
          <a:xfrm>
            <a:off x="4502428" y="1496112"/>
            <a:ext cx="7225748" cy="3865775"/>
          </a:xfrm>
          <a:prstGeom prst="rect">
            <a:avLst/>
          </a:prstGeom>
        </p:spPr>
      </p:pic>
    </p:spTree>
    <p:extLst>
      <p:ext uri="{BB962C8B-B14F-4D97-AF65-F5344CB8AC3E}">
        <p14:creationId xmlns:p14="http://schemas.microsoft.com/office/powerpoint/2010/main" val="3272757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548C7A3-E46D-72A6-8035-026AC8378035}"/>
              </a:ext>
            </a:extLst>
          </p:cNvPr>
          <p:cNvSpPr>
            <a:spLocks noGrp="1"/>
          </p:cNvSpPr>
          <p:nvPr>
            <p:ph type="title"/>
          </p:nvPr>
        </p:nvSpPr>
        <p:spPr>
          <a:xfrm>
            <a:off x="1000941" y="685801"/>
            <a:ext cx="3494859" cy="5491162"/>
          </a:xfrm>
        </p:spPr>
        <p:txBody>
          <a:bodyPr>
            <a:normAutofit/>
          </a:bodyPr>
          <a:lstStyle/>
          <a:p>
            <a:r>
              <a:rPr lang="en-US"/>
              <a:t>Evaluation with other TSDBS</a:t>
            </a:r>
            <a:endParaRPr lang="el-GR"/>
          </a:p>
        </p:txBody>
      </p:sp>
      <p:graphicFrame>
        <p:nvGraphicFramePr>
          <p:cNvPr id="5" name="Content Placeholder 2">
            <a:extLst>
              <a:ext uri="{FF2B5EF4-FFF2-40B4-BE49-F238E27FC236}">
                <a16:creationId xmlns:a16="http://schemas.microsoft.com/office/drawing/2014/main" id="{C899708C-A319-2BD0-5EC4-3B4902B59150}"/>
              </a:ext>
            </a:extLst>
          </p:cNvPr>
          <p:cNvGraphicFramePr>
            <a:graphicFrameLocks noGrp="1"/>
          </p:cNvGraphicFramePr>
          <p:nvPr>
            <p:ph idx="1"/>
            <p:extLst>
              <p:ext uri="{D42A27DB-BD31-4B8C-83A1-F6EECF244321}">
                <p14:modId xmlns:p14="http://schemas.microsoft.com/office/powerpoint/2010/main" val="299507548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71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E8601-A877-4620-328D-80269ADF273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Test Environment</a:t>
            </a:r>
            <a:endParaRPr lang="el-GR" sz="4000">
              <a:solidFill>
                <a:srgbClr val="FFFFFF"/>
              </a:solidFill>
            </a:endParaRPr>
          </a:p>
        </p:txBody>
      </p:sp>
      <p:sp>
        <p:nvSpPr>
          <p:cNvPr id="34" name="Content Placeholder 2">
            <a:extLst>
              <a:ext uri="{FF2B5EF4-FFF2-40B4-BE49-F238E27FC236}">
                <a16:creationId xmlns:a16="http://schemas.microsoft.com/office/drawing/2014/main" id="{3F61CFFA-AB62-B68D-05DC-264CF71158EC}"/>
              </a:ext>
            </a:extLst>
          </p:cNvPr>
          <p:cNvSpPr>
            <a:spLocks noGrp="1"/>
          </p:cNvSpPr>
          <p:nvPr>
            <p:ph idx="1"/>
          </p:nvPr>
        </p:nvSpPr>
        <p:spPr>
          <a:xfrm>
            <a:off x="6503158" y="649480"/>
            <a:ext cx="4862447" cy="5546047"/>
          </a:xfrm>
        </p:spPr>
        <p:txBody>
          <a:bodyPr anchor="ctr">
            <a:normAutofit/>
          </a:bodyPr>
          <a:lstStyle/>
          <a:p>
            <a:r>
              <a:rPr lang="en-US" sz="1400"/>
              <a:t>Addition of a client to TSBS benchmark.</a:t>
            </a:r>
          </a:p>
          <a:p>
            <a:pPr lvl="1"/>
            <a:r>
              <a:rPr lang="en-US" sz="1400"/>
              <a:t>Generation and sending of data in </a:t>
            </a:r>
            <a:r>
              <a:rPr lang="en-US" sz="1400" err="1"/>
              <a:t>OpenTSDB</a:t>
            </a:r>
            <a:r>
              <a:rPr lang="en-US" sz="1400"/>
              <a:t> telnet format to an HTTP endpoint in Goku </a:t>
            </a:r>
            <a:r>
              <a:rPr lang="en-US" sz="1400" err="1"/>
              <a:t>Ingestor</a:t>
            </a:r>
            <a:r>
              <a:rPr lang="en-US" sz="1400"/>
              <a:t>.</a:t>
            </a:r>
          </a:p>
          <a:p>
            <a:pPr lvl="1"/>
            <a:r>
              <a:rPr lang="en-US" sz="1400"/>
              <a:t>Batching of multiple datapoints in a single request body.</a:t>
            </a:r>
          </a:p>
          <a:p>
            <a:pPr lvl="2"/>
            <a:r>
              <a:rPr lang="en-US" sz="1400"/>
              <a:t>Splitting of the request into multiple timeseries datapoints by the Goku </a:t>
            </a:r>
            <a:r>
              <a:rPr lang="en-US" sz="1400" err="1"/>
              <a:t>Ingestor</a:t>
            </a:r>
            <a:r>
              <a:rPr lang="en-US" sz="1400"/>
              <a:t> for further processing.</a:t>
            </a:r>
          </a:p>
          <a:p>
            <a:r>
              <a:rPr lang="en-US" sz="1400"/>
              <a:t>Generation of queries in </a:t>
            </a:r>
            <a:r>
              <a:rPr lang="en-US" sz="1400" err="1"/>
              <a:t>OpenTSDB</a:t>
            </a:r>
            <a:r>
              <a:rPr lang="en-US" sz="1400"/>
              <a:t> HTTP query format for the read path</a:t>
            </a:r>
          </a:p>
          <a:p>
            <a:pPr lvl="1"/>
            <a:r>
              <a:rPr lang="en-US" sz="1400"/>
              <a:t>Routing of queries to Goku Root.</a:t>
            </a:r>
          </a:p>
          <a:p>
            <a:r>
              <a:rPr lang="en-US" sz="1400"/>
              <a:t>Generation of a 6-node cluster for Goku and a single-node for other TSDBs</a:t>
            </a:r>
          </a:p>
          <a:p>
            <a:r>
              <a:rPr lang="en-US" sz="1400"/>
              <a:t>Usage of Docker image from TSDBs’ websites.</a:t>
            </a:r>
          </a:p>
          <a:p>
            <a:r>
              <a:rPr lang="en-US" sz="1400"/>
              <a:t>Testing for high cardinality cases:</a:t>
            </a:r>
          </a:p>
          <a:p>
            <a:pPr lvl="1"/>
            <a:r>
              <a:rPr lang="en-US" sz="1400"/>
              <a:t>For 1000 host scale, creating 101000 time series with145,44 million datapoints at 60 seconds intervals.</a:t>
            </a:r>
          </a:p>
          <a:p>
            <a:pPr lvl="1"/>
            <a:r>
              <a:rPr lang="en-US" sz="1400"/>
              <a:t>For 100000 host scale, creating 10,1 million timeseries with 727,2 million datapoints at 20 minutes intervals. </a:t>
            </a:r>
          </a:p>
          <a:p>
            <a:endParaRPr lang="en-US" sz="1400"/>
          </a:p>
          <a:p>
            <a:endParaRPr lang="el-GR" sz="1400"/>
          </a:p>
        </p:txBody>
      </p:sp>
    </p:spTree>
    <p:extLst>
      <p:ext uri="{BB962C8B-B14F-4D97-AF65-F5344CB8AC3E}">
        <p14:creationId xmlns:p14="http://schemas.microsoft.com/office/powerpoint/2010/main" val="1578205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Arc 2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A90026-A350-DFC9-7C15-25CCD18B917C}"/>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a:solidFill>
                  <a:schemeClr val="tx1"/>
                </a:solidFill>
                <a:latin typeface="+mj-lt"/>
                <a:ea typeface="+mj-ea"/>
                <a:cs typeface="+mj-cs"/>
              </a:rPr>
              <a:t>Write Benchmarking</a:t>
            </a:r>
          </a:p>
        </p:txBody>
      </p:sp>
      <p:sp>
        <p:nvSpPr>
          <p:cNvPr id="31" name="Freeform: Shape 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B4692560-0231-9C9A-1196-17F8694F660D}"/>
              </a:ext>
            </a:extLst>
          </p:cNvPr>
          <p:cNvPicPr>
            <a:picLocks noGrp="1" noChangeAspect="1"/>
          </p:cNvPicPr>
          <p:nvPr>
            <p:ph sz="half" idx="2"/>
          </p:nvPr>
        </p:nvPicPr>
        <p:blipFill>
          <a:blip r:embed="rId3"/>
          <a:stretch>
            <a:fillRect/>
          </a:stretch>
        </p:blipFill>
        <p:spPr>
          <a:xfrm>
            <a:off x="703182" y="2663351"/>
            <a:ext cx="4777381" cy="13615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690DB379-0BD3-33F1-D8BC-61252915CCAE}"/>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400"/>
              <a:t>Single worker writes data without flow control.</a:t>
            </a:r>
          </a:p>
          <a:p>
            <a:r>
              <a:rPr lang="en-US" sz="2400"/>
              <a:t>Recording of first and last Kafka message timestamp.</a:t>
            </a:r>
          </a:p>
          <a:p>
            <a:r>
              <a:rPr lang="en-US" sz="2400"/>
              <a:t>Write throughput  = total number of datapoints / time difference of first and last Kafka message timestamp.</a:t>
            </a:r>
          </a:p>
          <a:p>
            <a:r>
              <a:rPr lang="en-US" sz="2400"/>
              <a:t>Goku has higher </a:t>
            </a:r>
            <a:r>
              <a:rPr lang="en-US" sz="2400" b="0" i="0" u="none" strike="noStrike" baseline="0"/>
              <a:t>throughput</a:t>
            </a:r>
            <a:r>
              <a:rPr lang="en-US" sz="2400"/>
              <a:t> in both cases than InfluxDB and TimeScaleDB and higher </a:t>
            </a:r>
            <a:r>
              <a:rPr lang="en-US" sz="2400" b="0" i="0" u="none" strike="noStrike" baseline="0"/>
              <a:t>throughput from QuestDB for the second case.</a:t>
            </a:r>
            <a:endParaRPr lang="en-US" sz="2400"/>
          </a:p>
          <a:p>
            <a:endParaRPr lang="en-US" sz="2400"/>
          </a:p>
          <a:p>
            <a:endParaRPr lang="en-US" sz="2400"/>
          </a:p>
          <a:p>
            <a:endParaRPr lang="en-US" sz="2400"/>
          </a:p>
        </p:txBody>
      </p:sp>
    </p:spTree>
    <p:extLst>
      <p:ext uri="{BB962C8B-B14F-4D97-AF65-F5344CB8AC3E}">
        <p14:creationId xmlns:p14="http://schemas.microsoft.com/office/powerpoint/2010/main" val="258876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7D88B-A29C-E006-10B9-BF32EC669235}"/>
              </a:ext>
            </a:extLst>
          </p:cNvPr>
          <p:cNvSpPr>
            <a:spLocks noGrp="1"/>
          </p:cNvSpPr>
          <p:nvPr>
            <p:ph type="title"/>
          </p:nvPr>
        </p:nvSpPr>
        <p:spPr>
          <a:xfrm>
            <a:off x="1136396" y="457201"/>
            <a:ext cx="5814240" cy="1556870"/>
          </a:xfrm>
        </p:spPr>
        <p:txBody>
          <a:bodyPr anchor="b">
            <a:normAutofit/>
          </a:bodyPr>
          <a:lstStyle/>
          <a:p>
            <a:r>
              <a:rPr lang="en-GB" sz="4000"/>
              <a:t>Original Systems behind Pinterest:</a:t>
            </a:r>
            <a:endParaRPr lang="en-CY" sz="4000"/>
          </a:p>
        </p:txBody>
      </p:sp>
      <p:sp>
        <p:nvSpPr>
          <p:cNvPr id="3" name="Content Placeholder 2">
            <a:extLst>
              <a:ext uri="{FF2B5EF4-FFF2-40B4-BE49-F238E27FC236}">
                <a16:creationId xmlns:a16="http://schemas.microsoft.com/office/drawing/2014/main" id="{DD358E12-DB51-8FF3-4D17-DBD7516A584F}"/>
              </a:ext>
            </a:extLst>
          </p:cNvPr>
          <p:cNvSpPr>
            <a:spLocks noGrp="1"/>
          </p:cNvSpPr>
          <p:nvPr>
            <p:ph idx="1"/>
          </p:nvPr>
        </p:nvSpPr>
        <p:spPr>
          <a:xfrm>
            <a:off x="1136396" y="2277036"/>
            <a:ext cx="3375839" cy="3461155"/>
          </a:xfrm>
        </p:spPr>
        <p:txBody>
          <a:bodyPr vert="horz" lIns="91440" tIns="45720" rIns="91440" bIns="45720" rtlCol="0" anchor="t">
            <a:normAutofit/>
          </a:bodyPr>
          <a:lstStyle/>
          <a:p>
            <a:r>
              <a:rPr lang="en-GB" sz="2400"/>
              <a:t>Initially used </a:t>
            </a:r>
            <a:r>
              <a:rPr lang="en-GB" sz="2400" err="1"/>
              <a:t>OpenTSDB</a:t>
            </a:r>
            <a:r>
              <a:rPr lang="en-GB" sz="2400"/>
              <a:t> and </a:t>
            </a:r>
            <a:r>
              <a:rPr lang="en-GB" sz="2400" err="1"/>
              <a:t>Hbase</a:t>
            </a:r>
            <a:r>
              <a:rPr lang="en-GB" sz="2400"/>
              <a:t> for system monitoring</a:t>
            </a:r>
          </a:p>
          <a:p>
            <a:endParaRPr lang="en-GB" sz="2400"/>
          </a:p>
          <a:p>
            <a:r>
              <a:rPr lang="en-GB" sz="2400" err="1"/>
              <a:t>OpenTSDB</a:t>
            </a:r>
            <a:r>
              <a:rPr lang="en-GB" sz="2400"/>
              <a:t> is Open-source, scalable, and built on top of </a:t>
            </a:r>
            <a:r>
              <a:rPr lang="en-GB" sz="2400" err="1"/>
              <a:t>Hbase</a:t>
            </a:r>
            <a:endParaRPr lang="en-GB" sz="2400"/>
          </a:p>
          <a:p>
            <a:endParaRPr lang="en-CY" sz="2000"/>
          </a:p>
        </p:txBody>
      </p:sp>
      <p:pic>
        <p:nvPicPr>
          <p:cNvPr id="1026" name="Picture 2" descr="OpenTSDB - A Distributed, Scalable Monitoring System">
            <a:extLst>
              <a:ext uri="{FF2B5EF4-FFF2-40B4-BE49-F238E27FC236}">
                <a16:creationId xmlns:a16="http://schemas.microsoft.com/office/drawing/2014/main" id="{DFF0DBDB-B5DA-9677-DFC5-5D2EE793B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9766" y="1521934"/>
            <a:ext cx="3712869" cy="7650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D2AC848-D951-7820-43AA-5B2F723F6B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5410" y="4024065"/>
            <a:ext cx="3712869" cy="946781"/>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27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8F448-32A5-4EB3-1EF4-5C5C63B067CF}"/>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Read Benchmarking</a:t>
            </a: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5960F85-A2A4-BEF1-1A03-D89F65DEB03B}"/>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r>
              <a:rPr lang="en-US" sz="1800"/>
              <a:t>Generation of 1000 queries for the two scales.</a:t>
            </a:r>
          </a:p>
          <a:p>
            <a:r>
              <a:rPr lang="en-US" sz="1800"/>
              <a:t>Three cases:</a:t>
            </a:r>
          </a:p>
          <a:p>
            <a:pPr lvl="1"/>
            <a:r>
              <a:rPr lang="en-US" sz="1800"/>
              <a:t>Single-group by 1-1-1</a:t>
            </a:r>
          </a:p>
          <a:p>
            <a:pPr lvl="1"/>
            <a:r>
              <a:rPr lang="en-US" sz="1800"/>
              <a:t>Single-group by 1-1-12</a:t>
            </a:r>
          </a:p>
          <a:p>
            <a:pPr lvl="1"/>
            <a:r>
              <a:rPr lang="en-US" sz="1800"/>
              <a:t>Double-group by 1</a:t>
            </a:r>
          </a:p>
          <a:p>
            <a:r>
              <a:rPr lang="en-US" sz="1800"/>
              <a:t>Goku provides lower query latencies.</a:t>
            </a:r>
          </a:p>
          <a:p>
            <a:endParaRPr lang="en-US" sz="180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6461C908-4208-D0B2-1B0E-C0834A0BF157}"/>
              </a:ext>
            </a:extLst>
          </p:cNvPr>
          <p:cNvPicPr>
            <a:picLocks noGrp="1" noChangeAspect="1"/>
          </p:cNvPicPr>
          <p:nvPr>
            <p:ph sz="half" idx="2"/>
          </p:nvPr>
        </p:nvPicPr>
        <p:blipFill>
          <a:blip r:embed="rId3"/>
          <a:stretch>
            <a:fillRect/>
          </a:stretch>
        </p:blipFill>
        <p:spPr>
          <a:xfrm>
            <a:off x="5987738" y="702572"/>
            <a:ext cx="5628018" cy="5219986"/>
          </a:xfrm>
          <a:prstGeom prst="rect">
            <a:avLst/>
          </a:prstGeom>
        </p:spPr>
      </p:pic>
    </p:spTree>
    <p:extLst>
      <p:ext uri="{BB962C8B-B14F-4D97-AF65-F5344CB8AC3E}">
        <p14:creationId xmlns:p14="http://schemas.microsoft.com/office/powerpoint/2010/main" val="3173877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66A905-07B8-31AD-434A-51764649F522}"/>
              </a:ext>
            </a:extLst>
          </p:cNvPr>
          <p:cNvSpPr>
            <a:spLocks noGrp="1"/>
          </p:cNvSpPr>
          <p:nvPr>
            <p:ph type="title"/>
          </p:nvPr>
        </p:nvSpPr>
        <p:spPr>
          <a:xfrm>
            <a:off x="635000" y="640823"/>
            <a:ext cx="3418659" cy="5583148"/>
          </a:xfrm>
        </p:spPr>
        <p:txBody>
          <a:bodyPr anchor="ctr">
            <a:normAutofit/>
          </a:bodyPr>
          <a:lstStyle/>
          <a:p>
            <a:r>
              <a:rPr lang="en-US" sz="5400"/>
              <a:t>Future Work</a:t>
            </a:r>
            <a:endParaRPr lang="el-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55E61C-0F40-C586-4D51-86590A0AACF7}"/>
              </a:ext>
            </a:extLst>
          </p:cNvPr>
          <p:cNvGraphicFramePr>
            <a:graphicFrameLocks noGrp="1"/>
          </p:cNvGraphicFramePr>
          <p:nvPr>
            <p:ph idx="1"/>
            <p:extLst>
              <p:ext uri="{D42A27DB-BD31-4B8C-83A1-F6EECF244321}">
                <p14:modId xmlns:p14="http://schemas.microsoft.com/office/powerpoint/2010/main" val="8143495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970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A691A-3503-D139-397F-99ACF58C31EB}"/>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a:solidFill>
                  <a:schemeClr val="tx1"/>
                </a:solidFill>
                <a:latin typeface="+mj-lt"/>
                <a:ea typeface="+mj-ea"/>
                <a:cs typeface="+mj-cs"/>
              </a:rPr>
              <a:t>Thank you for listening</a:t>
            </a:r>
          </a:p>
        </p:txBody>
      </p:sp>
    </p:spTree>
    <p:extLst>
      <p:ext uri="{BB962C8B-B14F-4D97-AF65-F5344CB8AC3E}">
        <p14:creationId xmlns:p14="http://schemas.microsoft.com/office/powerpoint/2010/main" val="292920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250B-9B2A-1BE7-C683-C42874BE8C29}"/>
              </a:ext>
            </a:extLst>
          </p:cNvPr>
          <p:cNvSpPr>
            <a:spLocks noGrp="1"/>
          </p:cNvSpPr>
          <p:nvPr>
            <p:ph type="title"/>
          </p:nvPr>
        </p:nvSpPr>
        <p:spPr/>
        <p:txBody>
          <a:bodyPr/>
          <a:lstStyle/>
          <a:p>
            <a:r>
              <a:rPr lang="en-GB"/>
              <a:t>Insufficient systems</a:t>
            </a:r>
            <a:endParaRPr lang="en-CY"/>
          </a:p>
        </p:txBody>
      </p:sp>
      <p:graphicFrame>
        <p:nvGraphicFramePr>
          <p:cNvPr id="7" name="Content Placeholder 2">
            <a:extLst>
              <a:ext uri="{FF2B5EF4-FFF2-40B4-BE49-F238E27FC236}">
                <a16:creationId xmlns:a16="http://schemas.microsoft.com/office/drawing/2014/main" id="{647D7420-C05A-C965-4DDE-1088312BB491}"/>
              </a:ext>
            </a:extLst>
          </p:cNvPr>
          <p:cNvGraphicFramePr>
            <a:graphicFrameLocks noGrp="1"/>
          </p:cNvGraphicFramePr>
          <p:nvPr>
            <p:ph idx="1"/>
          </p:nvPr>
        </p:nvGraphicFramePr>
        <p:xfrm>
          <a:off x="838200" y="2506662"/>
          <a:ext cx="10515600" cy="232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0FFB4F-5FE0-882D-DF3B-7ED0959D86A3}"/>
              </a:ext>
            </a:extLst>
          </p:cNvPr>
          <p:cNvSpPr txBox="1"/>
          <p:nvPr/>
        </p:nvSpPr>
        <p:spPr>
          <a:xfrm>
            <a:off x="838200" y="1359948"/>
            <a:ext cx="9612086" cy="1384995"/>
          </a:xfrm>
          <a:prstGeom prst="rect">
            <a:avLst/>
          </a:prstGeom>
          <a:noFill/>
        </p:spPr>
        <p:txBody>
          <a:bodyPr wrap="square" rtlCol="0">
            <a:spAutoFit/>
          </a:bodyPr>
          <a:lstStyle/>
          <a:p>
            <a:r>
              <a:rPr lang="en-GB" sz="2800" err="1"/>
              <a:t>OpenTSDB</a:t>
            </a:r>
            <a:r>
              <a:rPr lang="en-GB" sz="2800"/>
              <a:t> and HBase scaled considerably and revealed several critical limitations, such as:</a:t>
            </a:r>
          </a:p>
          <a:p>
            <a:endParaRPr lang="en-CY" sz="2800"/>
          </a:p>
        </p:txBody>
      </p:sp>
      <p:sp>
        <p:nvSpPr>
          <p:cNvPr id="5" name="TextBox 4">
            <a:extLst>
              <a:ext uri="{FF2B5EF4-FFF2-40B4-BE49-F238E27FC236}">
                <a16:creationId xmlns:a16="http://schemas.microsoft.com/office/drawing/2014/main" id="{59D82242-5977-5CF7-1FF8-A096D9B53B78}"/>
              </a:ext>
            </a:extLst>
          </p:cNvPr>
          <p:cNvSpPr txBox="1"/>
          <p:nvPr/>
        </p:nvSpPr>
        <p:spPr>
          <a:xfrm>
            <a:off x="700391" y="5204298"/>
            <a:ext cx="9348281" cy="954107"/>
          </a:xfrm>
          <a:prstGeom prst="rect">
            <a:avLst/>
          </a:prstGeom>
          <a:noFill/>
        </p:spPr>
        <p:txBody>
          <a:bodyPr wrap="square" rtlCol="0">
            <a:spAutoFit/>
          </a:bodyPr>
          <a:lstStyle/>
          <a:p>
            <a:r>
              <a:rPr lang="en-GB" sz="2800"/>
              <a:t>Highlighted a need for a new system</a:t>
            </a:r>
            <a:endParaRPr lang="en-CY" sz="2800"/>
          </a:p>
          <a:p>
            <a:endParaRPr lang="en-CY" sz="2800"/>
          </a:p>
        </p:txBody>
      </p:sp>
    </p:spTree>
    <p:extLst>
      <p:ext uri="{BB962C8B-B14F-4D97-AF65-F5344CB8AC3E}">
        <p14:creationId xmlns:p14="http://schemas.microsoft.com/office/powerpoint/2010/main" val="398120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11941-FF64-4684-6538-1D19946CE97E}"/>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Development goals behind Goku:</a:t>
            </a:r>
            <a:endParaRPr lang="en-CY" sz="4000">
              <a:solidFill>
                <a:srgbClr val="FFFFFF"/>
              </a:solidFill>
            </a:endParaRPr>
          </a:p>
        </p:txBody>
      </p:sp>
      <p:graphicFrame>
        <p:nvGraphicFramePr>
          <p:cNvPr id="5" name="Content Placeholder 2">
            <a:extLst>
              <a:ext uri="{FF2B5EF4-FFF2-40B4-BE49-F238E27FC236}">
                <a16:creationId xmlns:a16="http://schemas.microsoft.com/office/drawing/2014/main" id="{49712908-C50E-76D4-C309-528B6B8C6FDE}"/>
              </a:ext>
            </a:extLst>
          </p:cNvPr>
          <p:cNvGraphicFramePr>
            <a:graphicFrameLocks noGrp="1"/>
          </p:cNvGraphicFramePr>
          <p:nvPr>
            <p:ph idx="1"/>
            <p:extLst>
              <p:ext uri="{D42A27DB-BD31-4B8C-83A1-F6EECF244321}">
                <p14:modId xmlns:p14="http://schemas.microsoft.com/office/powerpoint/2010/main" val="7718728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3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9A7CCFE-A396-CDDC-03F4-D3CC7774681A}"/>
              </a:ext>
            </a:extLst>
          </p:cNvPr>
          <p:cNvPicPr>
            <a:picLocks noChangeAspect="1"/>
          </p:cNvPicPr>
          <p:nvPr/>
        </p:nvPicPr>
        <p:blipFill>
          <a:blip r:embed="rId2"/>
          <a:srcRect l="-44" r="-58" b="-1405"/>
          <a:stretch/>
        </p:blipFill>
        <p:spPr>
          <a:xfrm>
            <a:off x="626592" y="317578"/>
            <a:ext cx="9492100" cy="3069035"/>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84E0A26-D95B-50AE-D029-E9ABD4DA4FF8}"/>
              </a:ext>
            </a:extLst>
          </p:cNvPr>
          <p:cNvSpPr>
            <a:spLocks noGrp="1"/>
          </p:cNvSpPr>
          <p:nvPr>
            <p:ph type="title"/>
          </p:nvPr>
        </p:nvSpPr>
        <p:spPr>
          <a:xfrm>
            <a:off x="630936" y="4018137"/>
            <a:ext cx="4569060" cy="2129586"/>
          </a:xfrm>
          <a:noFill/>
        </p:spPr>
        <p:txBody>
          <a:bodyPr anchor="t">
            <a:normAutofit/>
          </a:bodyPr>
          <a:lstStyle/>
          <a:p>
            <a:r>
              <a:rPr lang="en-GB" sz="4800">
                <a:solidFill>
                  <a:schemeClr val="bg1"/>
                </a:solidFill>
              </a:rPr>
              <a:t>Data Model:</a:t>
            </a:r>
            <a:endParaRPr lang="en-CY" sz="4800">
              <a:solidFill>
                <a:schemeClr val="bg1"/>
              </a:solidFill>
            </a:endParaRPr>
          </a:p>
        </p:txBody>
      </p:sp>
      <p:sp>
        <p:nvSpPr>
          <p:cNvPr id="3" name="Content Placeholder 2">
            <a:extLst>
              <a:ext uri="{FF2B5EF4-FFF2-40B4-BE49-F238E27FC236}">
                <a16:creationId xmlns:a16="http://schemas.microsoft.com/office/drawing/2014/main" id="{FC21FDD2-4A6C-25A0-B842-E9C948C1E23F}"/>
              </a:ext>
            </a:extLst>
          </p:cNvPr>
          <p:cNvSpPr>
            <a:spLocks noGrp="1"/>
          </p:cNvSpPr>
          <p:nvPr>
            <p:ph idx="1"/>
          </p:nvPr>
        </p:nvSpPr>
        <p:spPr>
          <a:xfrm>
            <a:off x="4411232" y="3577867"/>
            <a:ext cx="6748954" cy="2569875"/>
          </a:xfrm>
          <a:noFill/>
        </p:spPr>
        <p:txBody>
          <a:bodyPr anchor="t">
            <a:noAutofit/>
          </a:bodyPr>
          <a:lstStyle/>
          <a:p>
            <a:r>
              <a:rPr lang="en-GB" sz="2400">
                <a:solidFill>
                  <a:schemeClr val="bg1"/>
                </a:solidFill>
              </a:rPr>
              <a:t>key-value pair, where the key comprises a metric name and multiple tag value pairs. </a:t>
            </a:r>
          </a:p>
          <a:p>
            <a:r>
              <a:rPr lang="en-GB" sz="2400">
                <a:solidFill>
                  <a:schemeClr val="bg1"/>
                </a:solidFill>
              </a:rPr>
              <a:t>Tags provide additional context about the time series.</a:t>
            </a:r>
          </a:p>
          <a:p>
            <a:r>
              <a:rPr lang="en-GB" sz="2400">
                <a:solidFill>
                  <a:schemeClr val="bg1"/>
                </a:solidFill>
              </a:rPr>
              <a:t>Goku is </a:t>
            </a:r>
            <a:r>
              <a:rPr lang="en-GB" sz="2400" err="1">
                <a:solidFill>
                  <a:schemeClr val="bg1"/>
                </a:solidFill>
              </a:rPr>
              <a:t>schemaless</a:t>
            </a:r>
            <a:r>
              <a:rPr lang="en-GB" sz="2400">
                <a:solidFill>
                  <a:schemeClr val="bg1"/>
                </a:solidFill>
              </a:rPr>
              <a:t> as the tags can be added anytime with no schema definitions needed beforehand.</a:t>
            </a:r>
          </a:p>
          <a:p>
            <a:endParaRPr lang="en-CY" sz="2400">
              <a:solidFill>
                <a:schemeClr val="bg1"/>
              </a:solidFill>
            </a:endParaRPr>
          </a:p>
        </p:txBody>
      </p:sp>
    </p:spTree>
    <p:extLst>
      <p:ext uri="{BB962C8B-B14F-4D97-AF65-F5344CB8AC3E}">
        <p14:creationId xmlns:p14="http://schemas.microsoft.com/office/powerpoint/2010/main" val="211764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BB49-206E-6691-05FA-7C134CE6EAD4}"/>
              </a:ext>
            </a:extLst>
          </p:cNvPr>
          <p:cNvSpPr>
            <a:spLocks noGrp="1"/>
          </p:cNvSpPr>
          <p:nvPr>
            <p:ph type="title"/>
          </p:nvPr>
        </p:nvSpPr>
        <p:spPr/>
        <p:txBody>
          <a:bodyPr/>
          <a:lstStyle/>
          <a:p>
            <a:r>
              <a:rPr lang="en-GB"/>
              <a:t>QUERY MODEL</a:t>
            </a:r>
            <a:endParaRPr lang="en-CY"/>
          </a:p>
        </p:txBody>
      </p:sp>
      <p:graphicFrame>
        <p:nvGraphicFramePr>
          <p:cNvPr id="6" name="Content Placeholder 2">
            <a:extLst>
              <a:ext uri="{FF2B5EF4-FFF2-40B4-BE49-F238E27FC236}">
                <a16:creationId xmlns:a16="http://schemas.microsoft.com/office/drawing/2014/main" id="{B5A7B6DC-3969-F7A5-B66D-E2A19B77FB7A}"/>
              </a:ext>
            </a:extLst>
          </p:cNvPr>
          <p:cNvGraphicFramePr>
            <a:graphicFrameLocks noGrp="1"/>
          </p:cNvGraphicFramePr>
          <p:nvPr>
            <p:ph idx="1"/>
            <p:extLst>
              <p:ext uri="{D42A27DB-BD31-4B8C-83A1-F6EECF244321}">
                <p14:modId xmlns:p14="http://schemas.microsoft.com/office/powerpoint/2010/main" val="1201825642"/>
              </p:ext>
            </p:extLst>
          </p:nvPr>
        </p:nvGraphicFramePr>
        <p:xfrm>
          <a:off x="838200" y="2451369"/>
          <a:ext cx="10515600" cy="372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F5F6461-8E41-F69F-DDED-67CB8E01842F}"/>
              </a:ext>
            </a:extLst>
          </p:cNvPr>
          <p:cNvSpPr txBox="1"/>
          <p:nvPr/>
        </p:nvSpPr>
        <p:spPr>
          <a:xfrm>
            <a:off x="515566" y="1381328"/>
            <a:ext cx="9124545" cy="1815882"/>
          </a:xfrm>
          <a:prstGeom prst="rect">
            <a:avLst/>
          </a:prstGeom>
          <a:noFill/>
        </p:spPr>
        <p:txBody>
          <a:bodyPr wrap="square" rtlCol="0">
            <a:spAutoFit/>
          </a:bodyPr>
          <a:lstStyle/>
          <a:p>
            <a:r>
              <a:rPr lang="en-GB" sz="2800"/>
              <a:t>Goku uses Apache Thrift [24] for query RPC and responses, similar to </a:t>
            </a:r>
            <a:r>
              <a:rPr lang="en-GB" sz="2800" err="1"/>
              <a:t>OpenTSDB</a:t>
            </a:r>
            <a:r>
              <a:rPr lang="en-GB" sz="2800"/>
              <a:t>. Supports same query functionalities such as:</a:t>
            </a:r>
          </a:p>
          <a:p>
            <a:endParaRPr lang="en-CY" sz="2800"/>
          </a:p>
        </p:txBody>
      </p:sp>
    </p:spTree>
    <p:extLst>
      <p:ext uri="{BB962C8B-B14F-4D97-AF65-F5344CB8AC3E}">
        <p14:creationId xmlns:p14="http://schemas.microsoft.com/office/powerpoint/2010/main" val="131500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eec4c0c-c57a-4d56-949f-15e39910ea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8FFAC210D21148814C23AD9937B2E0" ma:contentTypeVersion="9" ma:contentTypeDescription="Create a new document." ma:contentTypeScope="" ma:versionID="4f2560debc91caac792041836e2c2240">
  <xsd:schema xmlns:xsd="http://www.w3.org/2001/XMLSchema" xmlns:xs="http://www.w3.org/2001/XMLSchema" xmlns:p="http://schemas.microsoft.com/office/2006/metadata/properties" xmlns:ns3="186df1ae-756a-4d2b-ac6c-9346bd1470cd" xmlns:ns4="deec4c0c-c57a-4d56-949f-15e39910ea3f" targetNamespace="http://schemas.microsoft.com/office/2006/metadata/properties" ma:root="true" ma:fieldsID="14c2d28bef275bcf443e7e30035654cb" ns3:_="" ns4:_="">
    <xsd:import namespace="186df1ae-756a-4d2b-ac6c-9346bd1470cd"/>
    <xsd:import namespace="deec4c0c-c57a-4d56-949f-15e39910ea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_activity" minOccurs="0"/>
                <xsd:element ref="ns4:MediaServiceDateTake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df1ae-756a-4d2b-ac6c-9346bd1470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ec4c0c-c57a-4d56-949f-15e39910ea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341A8-B6FD-4DCA-9929-91F68EE74505}">
  <ds:schemaRefs>
    <ds:schemaRef ds:uri="186df1ae-756a-4d2b-ac6c-9346bd1470cd"/>
    <ds:schemaRef ds:uri="deec4c0c-c57a-4d56-949f-15e39910e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B15463-0D49-4776-AB6F-978F1F3AFBF9}">
  <ds:schemaRefs>
    <ds:schemaRef ds:uri="186df1ae-756a-4d2b-ac6c-9346bd1470cd"/>
    <ds:schemaRef ds:uri="deec4c0c-c57a-4d56-949f-15e39910ea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1D4E27-7EA9-44BB-8378-BF28847B69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3093</Words>
  <Application>Microsoft Office PowerPoint</Application>
  <PresentationFormat>Widescreen</PresentationFormat>
  <Paragraphs>339</Paragraphs>
  <Slides>52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Helvetica Neue Medium</vt:lpstr>
      <vt:lpstr>LinLibertineT</vt:lpstr>
      <vt:lpstr>Aptos</vt:lpstr>
      <vt:lpstr>Aptos Display</vt:lpstr>
      <vt:lpstr>Arial</vt:lpstr>
      <vt:lpstr>Calibri</vt:lpstr>
      <vt:lpstr>Office Theme</vt:lpstr>
      <vt:lpstr>Goku: A Schemaless Time Series Database for Large Scale Monitoring at Pinterest</vt:lpstr>
      <vt:lpstr>Table of contents</vt:lpstr>
      <vt:lpstr>What is Pinterest?</vt:lpstr>
      <vt:lpstr>Need for a monitoring system</vt:lpstr>
      <vt:lpstr>Original Systems behind Pinterest:</vt:lpstr>
      <vt:lpstr>Insufficient systems</vt:lpstr>
      <vt:lpstr>Development goals behind Goku:</vt:lpstr>
      <vt:lpstr>Data Model:</vt:lpstr>
      <vt:lpstr>QUERY MODEL</vt:lpstr>
      <vt:lpstr>HIGH-LEVEL SYSTEM ARCHITECTURE</vt:lpstr>
      <vt:lpstr>Components</vt:lpstr>
      <vt:lpstr>A cluster for each service</vt:lpstr>
      <vt:lpstr>Benefits</vt:lpstr>
      <vt:lpstr>4.2 Sharding Scheme</vt:lpstr>
      <vt:lpstr>Why use sharding? </vt:lpstr>
      <vt:lpstr>4.3 Cluster and Shard Management</vt:lpstr>
      <vt:lpstr>4.4 Data Storage</vt:lpstr>
      <vt:lpstr>4.5 Tiering Strategy</vt:lpstr>
      <vt:lpstr>4.5 Tiering Strategy</vt:lpstr>
      <vt:lpstr>4.5 Tiering Strategy</vt:lpstr>
      <vt:lpstr>Write Path</vt:lpstr>
      <vt:lpstr>Goku Ingestor</vt:lpstr>
      <vt:lpstr>Experiment</vt:lpstr>
      <vt:lpstr>Fault Tolerance</vt:lpstr>
      <vt:lpstr>Goku Short Term Storage (GokuS)</vt:lpstr>
      <vt:lpstr>GokuS – Automatic Indexing</vt:lpstr>
      <vt:lpstr>GokuS – Active Data Bucket</vt:lpstr>
      <vt:lpstr>GokuS – Logging</vt:lpstr>
      <vt:lpstr>GokuS – Finalize Data Bucket</vt:lpstr>
      <vt:lpstr>GokuS – Recovery</vt:lpstr>
      <vt:lpstr>Goku Shuffler and Compactor</vt:lpstr>
      <vt:lpstr>Goku Long Term Storage (GokuL)</vt:lpstr>
      <vt:lpstr>Query Path</vt:lpstr>
      <vt:lpstr>Goku Root</vt:lpstr>
      <vt:lpstr>GokuS Health Monitoring</vt:lpstr>
      <vt:lpstr>GokuS</vt:lpstr>
      <vt:lpstr>GokuL</vt:lpstr>
      <vt:lpstr>Pipelined And Thread Pool Based Query Execution</vt:lpstr>
      <vt:lpstr>5. Useful Feature Additions</vt:lpstr>
      <vt:lpstr>5.1 Namespace</vt:lpstr>
      <vt:lpstr>5.1 Namespace</vt:lpstr>
      <vt:lpstr>PowerPoint Presentation</vt:lpstr>
      <vt:lpstr>5.3 Pre-aggregation and Pagination</vt:lpstr>
      <vt:lpstr>EVALUATION</vt:lpstr>
      <vt:lpstr>7.1 In-production comparison with OpenTSDB+ HBase</vt:lpstr>
      <vt:lpstr>7.1 In-production comparison</vt:lpstr>
      <vt:lpstr>Evaluation with other TSDBS</vt:lpstr>
      <vt:lpstr>Test Environment</vt:lpstr>
      <vt:lpstr>Write Benchmarking</vt:lpstr>
      <vt:lpstr>Read Benchmarking </vt:lpstr>
      <vt:lpstr>Future Work</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Markos Fikardos</dc:creator>
  <cp:lastModifiedBy>Markos Fikardos</cp:lastModifiedBy>
  <cp:revision>3</cp:revision>
  <dcterms:created xsi:type="dcterms:W3CDTF">2025-04-29T20:41:23Z</dcterms:created>
  <dcterms:modified xsi:type="dcterms:W3CDTF">2025-05-01T17:49:04Z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0x010100ED8FFAC210D21148814C23AD9937B2E0</vt:lpwstr>
  </property>
</Properties>
</file>