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93" r:id="rId3"/>
    <p:sldId id="310" r:id="rId4"/>
    <p:sldId id="311" r:id="rId5"/>
    <p:sldId id="295" r:id="rId6"/>
    <p:sldId id="294" r:id="rId7"/>
    <p:sldId id="296" r:id="rId8"/>
    <p:sldId id="297" r:id="rId9"/>
    <p:sldId id="298" r:id="rId10"/>
    <p:sldId id="299" r:id="rId11"/>
    <p:sldId id="301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58" r:id="rId21"/>
    <p:sldId id="312" r:id="rId22"/>
    <p:sldId id="290" r:id="rId23"/>
  </p:sldIdLst>
  <p:sldSz cx="9144000" cy="5143500" type="screen16x9"/>
  <p:notesSz cx="6858000" cy="9144000"/>
  <p:embeddedFontLst>
    <p:embeddedFont>
      <p:font typeface="Fira Sans Extra Condensed" panose="020F0502020204030204" pitchFamily="34" charset="0"/>
      <p:regular r:id="rId25"/>
      <p:bold r:id="rId26"/>
      <p:italic r:id="rId27"/>
      <p:boldItalic r:id="rId28"/>
    </p:embeddedFont>
    <p:embeddedFont>
      <p:font typeface="Fira Sans Extra Condensed SemiBold" panose="020B0603050000020004" pitchFamily="34" charset="0"/>
      <p:regular r:id="rId29"/>
      <p:bold r:id="rId30"/>
      <p:italic r:id="rId31"/>
      <p:boldItalic r:id="rId32"/>
    </p:embeddedFont>
    <p:embeddedFont>
      <p:font typeface="Maven Pro" panose="020B0604020202020204" pitchFamily="34" charset="0"/>
      <p:regular r:id="rId33"/>
      <p:bold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AB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>
        <p:scale>
          <a:sx n="104" d="100"/>
          <a:sy n="104" d="100"/>
        </p:scale>
        <p:origin x="188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FE6AC-1507-477C-B620-C2646B28D95A}" type="doc">
      <dgm:prSet loTypeId="urn:microsoft.com/office/officeart/2008/layout/HalfCircleOrganizationChart" loCatId="hierarchy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224F0D5-314F-4360-8DEA-DBF8BC390812}">
      <dgm:prSet/>
      <dgm:spPr/>
      <dgm:t>
        <a:bodyPr/>
        <a:lstStyle/>
        <a:p>
          <a:r>
            <a:rPr lang="en-CY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Stand alone NoSQL systems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425954-3F07-4739-9BC8-7BCBE2064280}" type="parTrans" cxnId="{6CA9F443-A36F-4535-A705-F420C02DC1B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DC5989-AA80-4F20-86FC-C687B1319BF6}" type="sibTrans" cxnId="{6CA9F443-A36F-4535-A705-F420C02DC1B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20F226B-E203-41D5-B03B-29C18FD882F2}">
      <dgm:prSet/>
      <dgm:spPr/>
      <dgm:t>
        <a:bodyPr/>
        <a:lstStyle/>
        <a:p>
          <a:r>
            <a:rPr lang="en-CY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Machine Learning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4B9BC46-A51B-49ED-BA4A-D9BDA5C7F813}" type="parTrans" cxnId="{FB4CFE2E-1154-4EFE-A10F-28903983541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7E53C1-CADA-442D-80CD-98AE4F5A797F}" type="sibTrans" cxnId="{FB4CFE2E-1154-4EFE-A10F-28903983541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E5F2ED3-D73F-4D05-8A95-65BA18FB7B8A}">
      <dgm:prSet/>
      <dgm:spPr/>
      <dgm:t>
        <a:bodyPr/>
        <a:lstStyle/>
        <a:p>
          <a:r>
            <a:rPr lang="en-CY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Relational Systems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4DD690C-5B3B-475B-8E76-C9EFEFBFE8ED}" type="parTrans" cxnId="{C1836F52-FF6B-413F-96E7-095BEE0BE88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7AC460-65C7-4B77-B170-6BAC7E49CCBD}" type="sibTrans" cxnId="{C1836F52-FF6B-413F-96E7-095BEE0BE88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E377D75-9DB5-3E46-A4FE-DCE660803348}">
      <dgm:prSet/>
      <dgm:spPr/>
      <dgm:t>
        <a:bodyPr/>
        <a:lstStyle/>
        <a:p>
          <a:r>
            <a:rPr 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Usages</a:t>
          </a:r>
        </a:p>
      </dgm:t>
    </dgm:pt>
    <dgm:pt modelId="{BB22A66B-B70A-DE44-B4CC-8DBB179252EF}" type="parTrans" cxnId="{2A8889FA-1A5E-2841-8528-DF0B38421775}">
      <dgm:prSet/>
      <dgm:spPr/>
      <dgm:t>
        <a:bodyPr/>
        <a:lstStyle/>
        <a:p>
          <a:endParaRPr lang="en-GB"/>
        </a:p>
      </dgm:t>
    </dgm:pt>
    <dgm:pt modelId="{62635ABA-9F2E-E84F-A441-659145D07216}" type="sibTrans" cxnId="{2A8889FA-1A5E-2841-8528-DF0B38421775}">
      <dgm:prSet/>
      <dgm:spPr/>
      <dgm:t>
        <a:bodyPr/>
        <a:lstStyle/>
        <a:p>
          <a:endParaRPr lang="en-GB"/>
        </a:p>
      </dgm:t>
    </dgm:pt>
    <dgm:pt modelId="{45223DA8-0F34-4AD6-87EC-C19803207F50}" type="pres">
      <dgm:prSet presAssocID="{EEFFE6AC-1507-477C-B620-C2646B28D95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A9D1DF-23A5-49EA-BB13-650EC1069EE3}" type="pres">
      <dgm:prSet presAssocID="{AE377D75-9DB5-3E46-A4FE-DCE660803348}" presName="hierRoot1" presStyleCnt="0">
        <dgm:presLayoutVars>
          <dgm:hierBranch val="init"/>
        </dgm:presLayoutVars>
      </dgm:prSet>
      <dgm:spPr/>
    </dgm:pt>
    <dgm:pt modelId="{EDDFA3B3-A9C2-48E5-A194-7D3D260C66EA}" type="pres">
      <dgm:prSet presAssocID="{AE377D75-9DB5-3E46-A4FE-DCE660803348}" presName="rootComposite1" presStyleCnt="0"/>
      <dgm:spPr/>
    </dgm:pt>
    <dgm:pt modelId="{6E7244B5-7B9F-448A-80A4-E0B96826A75A}" type="pres">
      <dgm:prSet presAssocID="{AE377D75-9DB5-3E46-A4FE-DCE660803348}" presName="rootText1" presStyleLbl="alignAcc1" presStyleIdx="0" presStyleCnt="0">
        <dgm:presLayoutVars>
          <dgm:chPref val="3"/>
        </dgm:presLayoutVars>
      </dgm:prSet>
      <dgm:spPr/>
    </dgm:pt>
    <dgm:pt modelId="{E29902DE-9442-4275-842E-3D1EF3E88741}" type="pres">
      <dgm:prSet presAssocID="{AE377D75-9DB5-3E46-A4FE-DCE660803348}" presName="topArc1" presStyleLbl="parChTrans1D1" presStyleIdx="0" presStyleCnt="8"/>
      <dgm:spPr/>
    </dgm:pt>
    <dgm:pt modelId="{555D9FC9-5825-4C14-A446-AE30E82947F4}" type="pres">
      <dgm:prSet presAssocID="{AE377D75-9DB5-3E46-A4FE-DCE660803348}" presName="bottomArc1" presStyleLbl="parChTrans1D1" presStyleIdx="1" presStyleCnt="8"/>
      <dgm:spPr/>
    </dgm:pt>
    <dgm:pt modelId="{DE0CB0DA-213E-4E56-80E3-E1BA20C68BDC}" type="pres">
      <dgm:prSet presAssocID="{AE377D75-9DB5-3E46-A4FE-DCE660803348}" presName="topConnNode1" presStyleLbl="node1" presStyleIdx="0" presStyleCnt="0"/>
      <dgm:spPr/>
    </dgm:pt>
    <dgm:pt modelId="{14084643-5CA1-4A7B-A7B2-82CBE83F38C2}" type="pres">
      <dgm:prSet presAssocID="{AE377D75-9DB5-3E46-A4FE-DCE660803348}" presName="hierChild2" presStyleCnt="0"/>
      <dgm:spPr/>
    </dgm:pt>
    <dgm:pt modelId="{27E52ACB-CCA8-48A4-AE50-D077BAEED4B5}" type="pres">
      <dgm:prSet presAssocID="{82425954-3F07-4739-9BC8-7BCBE2064280}" presName="Name28" presStyleLbl="parChTrans1D2" presStyleIdx="0" presStyleCnt="3"/>
      <dgm:spPr/>
    </dgm:pt>
    <dgm:pt modelId="{FB5EB53D-DE5B-4922-8CCB-967EAACFBA35}" type="pres">
      <dgm:prSet presAssocID="{E224F0D5-314F-4360-8DEA-DBF8BC390812}" presName="hierRoot2" presStyleCnt="0">
        <dgm:presLayoutVars>
          <dgm:hierBranch val="init"/>
        </dgm:presLayoutVars>
      </dgm:prSet>
      <dgm:spPr/>
    </dgm:pt>
    <dgm:pt modelId="{A91E9F42-C9B2-4BCB-B59E-40A97A4575AB}" type="pres">
      <dgm:prSet presAssocID="{E224F0D5-314F-4360-8DEA-DBF8BC390812}" presName="rootComposite2" presStyleCnt="0"/>
      <dgm:spPr/>
    </dgm:pt>
    <dgm:pt modelId="{1D4AA622-FFEF-488D-A4B7-5D996036BD38}" type="pres">
      <dgm:prSet presAssocID="{E224F0D5-314F-4360-8DEA-DBF8BC390812}" presName="rootText2" presStyleLbl="alignAcc1" presStyleIdx="0" presStyleCnt="0">
        <dgm:presLayoutVars>
          <dgm:chPref val="3"/>
        </dgm:presLayoutVars>
      </dgm:prSet>
      <dgm:spPr/>
    </dgm:pt>
    <dgm:pt modelId="{385EC2BD-8C05-404C-AA30-00096A96046A}" type="pres">
      <dgm:prSet presAssocID="{E224F0D5-314F-4360-8DEA-DBF8BC390812}" presName="topArc2" presStyleLbl="parChTrans1D1" presStyleIdx="2" presStyleCnt="8"/>
      <dgm:spPr/>
    </dgm:pt>
    <dgm:pt modelId="{BF18F105-20E9-4521-927B-2AF44281FD3F}" type="pres">
      <dgm:prSet presAssocID="{E224F0D5-314F-4360-8DEA-DBF8BC390812}" presName="bottomArc2" presStyleLbl="parChTrans1D1" presStyleIdx="3" presStyleCnt="8"/>
      <dgm:spPr/>
    </dgm:pt>
    <dgm:pt modelId="{40404673-07F4-4768-A042-86F732A4BD8A}" type="pres">
      <dgm:prSet presAssocID="{E224F0D5-314F-4360-8DEA-DBF8BC390812}" presName="topConnNode2" presStyleLbl="node2" presStyleIdx="0" presStyleCnt="0"/>
      <dgm:spPr/>
    </dgm:pt>
    <dgm:pt modelId="{381911AB-5290-44AB-BFCB-064809EF0727}" type="pres">
      <dgm:prSet presAssocID="{E224F0D5-314F-4360-8DEA-DBF8BC390812}" presName="hierChild4" presStyleCnt="0"/>
      <dgm:spPr/>
    </dgm:pt>
    <dgm:pt modelId="{3182B30B-7F20-4357-BF68-16C3527ECBFF}" type="pres">
      <dgm:prSet presAssocID="{E224F0D5-314F-4360-8DEA-DBF8BC390812}" presName="hierChild5" presStyleCnt="0"/>
      <dgm:spPr/>
    </dgm:pt>
    <dgm:pt modelId="{C10A8090-88B4-480F-BA58-29D3838AE4FA}" type="pres">
      <dgm:prSet presAssocID="{24B9BC46-A51B-49ED-BA4A-D9BDA5C7F813}" presName="Name28" presStyleLbl="parChTrans1D2" presStyleIdx="1" presStyleCnt="3"/>
      <dgm:spPr/>
    </dgm:pt>
    <dgm:pt modelId="{C8FC8A61-70B5-459C-8CC4-E8C68E6201C1}" type="pres">
      <dgm:prSet presAssocID="{A20F226B-E203-41D5-B03B-29C18FD882F2}" presName="hierRoot2" presStyleCnt="0">
        <dgm:presLayoutVars>
          <dgm:hierBranch val="init"/>
        </dgm:presLayoutVars>
      </dgm:prSet>
      <dgm:spPr/>
    </dgm:pt>
    <dgm:pt modelId="{4931FD20-7D26-413C-BE60-D2BEDEAEAC02}" type="pres">
      <dgm:prSet presAssocID="{A20F226B-E203-41D5-B03B-29C18FD882F2}" presName="rootComposite2" presStyleCnt="0"/>
      <dgm:spPr/>
    </dgm:pt>
    <dgm:pt modelId="{BF1532C0-F02F-40B2-ADBD-116CE4229AC7}" type="pres">
      <dgm:prSet presAssocID="{A20F226B-E203-41D5-B03B-29C18FD882F2}" presName="rootText2" presStyleLbl="alignAcc1" presStyleIdx="0" presStyleCnt="0">
        <dgm:presLayoutVars>
          <dgm:chPref val="3"/>
        </dgm:presLayoutVars>
      </dgm:prSet>
      <dgm:spPr/>
    </dgm:pt>
    <dgm:pt modelId="{823A251B-8167-4F0D-B2C3-BFDB0B862B81}" type="pres">
      <dgm:prSet presAssocID="{A20F226B-E203-41D5-B03B-29C18FD882F2}" presName="topArc2" presStyleLbl="parChTrans1D1" presStyleIdx="4" presStyleCnt="8"/>
      <dgm:spPr/>
    </dgm:pt>
    <dgm:pt modelId="{67A6D8FC-3C79-464C-98F0-930F91A00D1B}" type="pres">
      <dgm:prSet presAssocID="{A20F226B-E203-41D5-B03B-29C18FD882F2}" presName="bottomArc2" presStyleLbl="parChTrans1D1" presStyleIdx="5" presStyleCnt="8"/>
      <dgm:spPr/>
    </dgm:pt>
    <dgm:pt modelId="{F3E5AA3B-B578-4BE0-8A0F-26A4C587CEB9}" type="pres">
      <dgm:prSet presAssocID="{A20F226B-E203-41D5-B03B-29C18FD882F2}" presName="topConnNode2" presStyleLbl="node2" presStyleIdx="0" presStyleCnt="0"/>
      <dgm:spPr/>
    </dgm:pt>
    <dgm:pt modelId="{84225D7C-8626-4DA1-879E-1FBDC514E954}" type="pres">
      <dgm:prSet presAssocID="{A20F226B-E203-41D5-B03B-29C18FD882F2}" presName="hierChild4" presStyleCnt="0"/>
      <dgm:spPr/>
    </dgm:pt>
    <dgm:pt modelId="{9DA019A0-219D-4443-B12B-1C99F8EDA361}" type="pres">
      <dgm:prSet presAssocID="{A20F226B-E203-41D5-B03B-29C18FD882F2}" presName="hierChild5" presStyleCnt="0"/>
      <dgm:spPr/>
    </dgm:pt>
    <dgm:pt modelId="{E1BB556C-FBCF-4146-93D6-075CCE3DF3B5}" type="pres">
      <dgm:prSet presAssocID="{64DD690C-5B3B-475B-8E76-C9EFEFBFE8ED}" presName="Name28" presStyleLbl="parChTrans1D2" presStyleIdx="2" presStyleCnt="3"/>
      <dgm:spPr/>
    </dgm:pt>
    <dgm:pt modelId="{4AAC329C-3F12-4145-8702-58A3A5E79FB9}" type="pres">
      <dgm:prSet presAssocID="{BE5F2ED3-D73F-4D05-8A95-65BA18FB7B8A}" presName="hierRoot2" presStyleCnt="0">
        <dgm:presLayoutVars>
          <dgm:hierBranch val="init"/>
        </dgm:presLayoutVars>
      </dgm:prSet>
      <dgm:spPr/>
    </dgm:pt>
    <dgm:pt modelId="{EFAAE863-9AB8-416D-B79C-A8E12E674888}" type="pres">
      <dgm:prSet presAssocID="{BE5F2ED3-D73F-4D05-8A95-65BA18FB7B8A}" presName="rootComposite2" presStyleCnt="0"/>
      <dgm:spPr/>
    </dgm:pt>
    <dgm:pt modelId="{8DE41E8B-AF60-4DA5-92F5-6C30208FA096}" type="pres">
      <dgm:prSet presAssocID="{BE5F2ED3-D73F-4D05-8A95-65BA18FB7B8A}" presName="rootText2" presStyleLbl="alignAcc1" presStyleIdx="0" presStyleCnt="0">
        <dgm:presLayoutVars>
          <dgm:chPref val="3"/>
        </dgm:presLayoutVars>
      </dgm:prSet>
      <dgm:spPr/>
    </dgm:pt>
    <dgm:pt modelId="{EB90B360-4E57-4ABE-8C50-92B2AAD918BB}" type="pres">
      <dgm:prSet presAssocID="{BE5F2ED3-D73F-4D05-8A95-65BA18FB7B8A}" presName="topArc2" presStyleLbl="parChTrans1D1" presStyleIdx="6" presStyleCnt="8"/>
      <dgm:spPr/>
    </dgm:pt>
    <dgm:pt modelId="{78859D6D-BE6F-41E3-B570-C6E7707F38BC}" type="pres">
      <dgm:prSet presAssocID="{BE5F2ED3-D73F-4D05-8A95-65BA18FB7B8A}" presName="bottomArc2" presStyleLbl="parChTrans1D1" presStyleIdx="7" presStyleCnt="8"/>
      <dgm:spPr/>
    </dgm:pt>
    <dgm:pt modelId="{0AE0AE89-C79D-4324-9242-4806FF0268AA}" type="pres">
      <dgm:prSet presAssocID="{BE5F2ED3-D73F-4D05-8A95-65BA18FB7B8A}" presName="topConnNode2" presStyleLbl="node2" presStyleIdx="0" presStyleCnt="0"/>
      <dgm:spPr/>
    </dgm:pt>
    <dgm:pt modelId="{9860E6A9-84C8-49F6-9F96-9AF7ECF8AA40}" type="pres">
      <dgm:prSet presAssocID="{BE5F2ED3-D73F-4D05-8A95-65BA18FB7B8A}" presName="hierChild4" presStyleCnt="0"/>
      <dgm:spPr/>
    </dgm:pt>
    <dgm:pt modelId="{37FB3E8E-5012-4464-B627-3DAB3B1E2428}" type="pres">
      <dgm:prSet presAssocID="{BE5F2ED3-D73F-4D05-8A95-65BA18FB7B8A}" presName="hierChild5" presStyleCnt="0"/>
      <dgm:spPr/>
    </dgm:pt>
    <dgm:pt modelId="{3A0D18A8-D460-4792-9EFE-1799011AE173}" type="pres">
      <dgm:prSet presAssocID="{AE377D75-9DB5-3E46-A4FE-DCE660803348}" presName="hierChild3" presStyleCnt="0"/>
      <dgm:spPr/>
    </dgm:pt>
  </dgm:ptLst>
  <dgm:cxnLst>
    <dgm:cxn modelId="{6998C314-6AD7-4608-95D2-E73892FE4F2A}" type="presOf" srcId="{82425954-3F07-4739-9BC8-7BCBE2064280}" destId="{27E52ACB-CCA8-48A4-AE50-D077BAEED4B5}" srcOrd="0" destOrd="0" presId="urn:microsoft.com/office/officeart/2008/layout/HalfCircleOrganizationChart"/>
    <dgm:cxn modelId="{FB4CFE2E-1154-4EFE-A10F-289039835418}" srcId="{AE377D75-9DB5-3E46-A4FE-DCE660803348}" destId="{A20F226B-E203-41D5-B03B-29C18FD882F2}" srcOrd="1" destOrd="0" parTransId="{24B9BC46-A51B-49ED-BA4A-D9BDA5C7F813}" sibTransId="{BA7E53C1-CADA-442D-80CD-98AE4F5A797F}"/>
    <dgm:cxn modelId="{F789CE35-6F31-4D00-B8FF-365CE30D4724}" type="presOf" srcId="{E224F0D5-314F-4360-8DEA-DBF8BC390812}" destId="{40404673-07F4-4768-A042-86F732A4BD8A}" srcOrd="1" destOrd="0" presId="urn:microsoft.com/office/officeart/2008/layout/HalfCircleOrganizationChart"/>
    <dgm:cxn modelId="{E54B463F-702E-4FFF-B9A2-EFE5082B1ABB}" type="presOf" srcId="{BE5F2ED3-D73F-4D05-8A95-65BA18FB7B8A}" destId="{0AE0AE89-C79D-4324-9242-4806FF0268AA}" srcOrd="1" destOrd="0" presId="urn:microsoft.com/office/officeart/2008/layout/HalfCircleOrganizationChart"/>
    <dgm:cxn modelId="{2B86DA41-F14B-43A0-8CB0-FEE974CE5713}" type="presOf" srcId="{BE5F2ED3-D73F-4D05-8A95-65BA18FB7B8A}" destId="{8DE41E8B-AF60-4DA5-92F5-6C30208FA096}" srcOrd="0" destOrd="0" presId="urn:microsoft.com/office/officeart/2008/layout/HalfCircleOrganizationChart"/>
    <dgm:cxn modelId="{6CA9F443-A36F-4535-A705-F420C02DC1B7}" srcId="{AE377D75-9DB5-3E46-A4FE-DCE660803348}" destId="{E224F0D5-314F-4360-8DEA-DBF8BC390812}" srcOrd="0" destOrd="0" parTransId="{82425954-3F07-4739-9BC8-7BCBE2064280}" sibTransId="{C5DC5989-AA80-4F20-86FC-C687B1319BF6}"/>
    <dgm:cxn modelId="{C1836F52-FF6B-413F-96E7-095BEE0BE889}" srcId="{AE377D75-9DB5-3E46-A4FE-DCE660803348}" destId="{BE5F2ED3-D73F-4D05-8A95-65BA18FB7B8A}" srcOrd="2" destOrd="0" parTransId="{64DD690C-5B3B-475B-8E76-C9EFEFBFE8ED}" sibTransId="{137AC460-65C7-4B77-B170-6BAC7E49CCBD}"/>
    <dgm:cxn modelId="{758AFF62-2538-4BEE-A1F4-FB15455CFE58}" type="presOf" srcId="{A20F226B-E203-41D5-B03B-29C18FD882F2}" destId="{F3E5AA3B-B578-4BE0-8A0F-26A4C587CEB9}" srcOrd="1" destOrd="0" presId="urn:microsoft.com/office/officeart/2008/layout/HalfCircleOrganizationChart"/>
    <dgm:cxn modelId="{90498372-75E9-445A-9838-E6F839673E2A}" type="presOf" srcId="{AE377D75-9DB5-3E46-A4FE-DCE660803348}" destId="{DE0CB0DA-213E-4E56-80E3-E1BA20C68BDC}" srcOrd="1" destOrd="0" presId="urn:microsoft.com/office/officeart/2008/layout/HalfCircleOrganizationChart"/>
    <dgm:cxn modelId="{A5E74677-15FF-48B4-B6F4-BB4C554C7C52}" type="presOf" srcId="{E224F0D5-314F-4360-8DEA-DBF8BC390812}" destId="{1D4AA622-FFEF-488D-A4B7-5D996036BD38}" srcOrd="0" destOrd="0" presId="urn:microsoft.com/office/officeart/2008/layout/HalfCircleOrganizationChart"/>
    <dgm:cxn modelId="{249D4579-00ED-4D2D-AF15-626BC06C26FC}" type="presOf" srcId="{24B9BC46-A51B-49ED-BA4A-D9BDA5C7F813}" destId="{C10A8090-88B4-480F-BA58-29D3838AE4FA}" srcOrd="0" destOrd="0" presId="urn:microsoft.com/office/officeart/2008/layout/HalfCircleOrganizationChart"/>
    <dgm:cxn modelId="{CFB96EA3-7612-4346-BF34-FDB3999501EE}" type="presOf" srcId="{AE377D75-9DB5-3E46-A4FE-DCE660803348}" destId="{6E7244B5-7B9F-448A-80A4-E0B96826A75A}" srcOrd="0" destOrd="0" presId="urn:microsoft.com/office/officeart/2008/layout/HalfCircleOrganizationChart"/>
    <dgm:cxn modelId="{81F120C2-3BA0-4EB1-B166-778288D1B72D}" type="presOf" srcId="{EEFFE6AC-1507-477C-B620-C2646B28D95A}" destId="{45223DA8-0F34-4AD6-87EC-C19803207F50}" srcOrd="0" destOrd="0" presId="urn:microsoft.com/office/officeart/2008/layout/HalfCircleOrganizationChart"/>
    <dgm:cxn modelId="{694E66E4-2943-4B00-BCEA-2F750F408798}" type="presOf" srcId="{64DD690C-5B3B-475B-8E76-C9EFEFBFE8ED}" destId="{E1BB556C-FBCF-4146-93D6-075CCE3DF3B5}" srcOrd="0" destOrd="0" presId="urn:microsoft.com/office/officeart/2008/layout/HalfCircleOrganizationChart"/>
    <dgm:cxn modelId="{457B1FF5-9093-4CC5-B618-39454EEAF7F0}" type="presOf" srcId="{A20F226B-E203-41D5-B03B-29C18FD882F2}" destId="{BF1532C0-F02F-40B2-ADBD-116CE4229AC7}" srcOrd="0" destOrd="0" presId="urn:microsoft.com/office/officeart/2008/layout/HalfCircleOrganizationChart"/>
    <dgm:cxn modelId="{2A8889FA-1A5E-2841-8528-DF0B38421775}" srcId="{EEFFE6AC-1507-477C-B620-C2646B28D95A}" destId="{AE377D75-9DB5-3E46-A4FE-DCE660803348}" srcOrd="0" destOrd="0" parTransId="{BB22A66B-B70A-DE44-B4CC-8DBB179252EF}" sibTransId="{62635ABA-9F2E-E84F-A441-659145D07216}"/>
    <dgm:cxn modelId="{51F06457-9A04-4497-B127-005258839C2E}" type="presParOf" srcId="{45223DA8-0F34-4AD6-87EC-C19803207F50}" destId="{21A9D1DF-23A5-49EA-BB13-650EC1069EE3}" srcOrd="0" destOrd="0" presId="urn:microsoft.com/office/officeart/2008/layout/HalfCircleOrganizationChart"/>
    <dgm:cxn modelId="{0B6A05AD-B072-4689-8B2F-9D124B609013}" type="presParOf" srcId="{21A9D1DF-23A5-49EA-BB13-650EC1069EE3}" destId="{EDDFA3B3-A9C2-48E5-A194-7D3D260C66EA}" srcOrd="0" destOrd="0" presId="urn:microsoft.com/office/officeart/2008/layout/HalfCircleOrganizationChart"/>
    <dgm:cxn modelId="{7927AB3D-9A58-44B5-ABB8-ADF4CDC940E4}" type="presParOf" srcId="{EDDFA3B3-A9C2-48E5-A194-7D3D260C66EA}" destId="{6E7244B5-7B9F-448A-80A4-E0B96826A75A}" srcOrd="0" destOrd="0" presId="urn:microsoft.com/office/officeart/2008/layout/HalfCircleOrganizationChart"/>
    <dgm:cxn modelId="{81A9B1C0-C7DD-4BF1-B5EA-F58329FEAB92}" type="presParOf" srcId="{EDDFA3B3-A9C2-48E5-A194-7D3D260C66EA}" destId="{E29902DE-9442-4275-842E-3D1EF3E88741}" srcOrd="1" destOrd="0" presId="urn:microsoft.com/office/officeart/2008/layout/HalfCircleOrganizationChart"/>
    <dgm:cxn modelId="{78F433AF-B7F7-442C-84DF-0977D46352B1}" type="presParOf" srcId="{EDDFA3B3-A9C2-48E5-A194-7D3D260C66EA}" destId="{555D9FC9-5825-4C14-A446-AE30E82947F4}" srcOrd="2" destOrd="0" presId="urn:microsoft.com/office/officeart/2008/layout/HalfCircleOrganizationChart"/>
    <dgm:cxn modelId="{4369DC8F-CF5F-489E-9854-A3C0CF1CABE3}" type="presParOf" srcId="{EDDFA3B3-A9C2-48E5-A194-7D3D260C66EA}" destId="{DE0CB0DA-213E-4E56-80E3-E1BA20C68BDC}" srcOrd="3" destOrd="0" presId="urn:microsoft.com/office/officeart/2008/layout/HalfCircleOrganizationChart"/>
    <dgm:cxn modelId="{7E9AF02B-12AD-43B9-A20E-0CD0D8F32DD4}" type="presParOf" srcId="{21A9D1DF-23A5-49EA-BB13-650EC1069EE3}" destId="{14084643-5CA1-4A7B-A7B2-82CBE83F38C2}" srcOrd="1" destOrd="0" presId="urn:microsoft.com/office/officeart/2008/layout/HalfCircleOrganizationChart"/>
    <dgm:cxn modelId="{9F249AD5-B9FF-431F-AC9B-CE017026A74D}" type="presParOf" srcId="{14084643-5CA1-4A7B-A7B2-82CBE83F38C2}" destId="{27E52ACB-CCA8-48A4-AE50-D077BAEED4B5}" srcOrd="0" destOrd="0" presId="urn:microsoft.com/office/officeart/2008/layout/HalfCircleOrganizationChart"/>
    <dgm:cxn modelId="{2B8C3D3C-2755-4E8B-9889-29DD3683A75E}" type="presParOf" srcId="{14084643-5CA1-4A7B-A7B2-82CBE83F38C2}" destId="{FB5EB53D-DE5B-4922-8CCB-967EAACFBA35}" srcOrd="1" destOrd="0" presId="urn:microsoft.com/office/officeart/2008/layout/HalfCircleOrganizationChart"/>
    <dgm:cxn modelId="{49747246-D897-422C-B6CC-81CD5833AF21}" type="presParOf" srcId="{FB5EB53D-DE5B-4922-8CCB-967EAACFBA35}" destId="{A91E9F42-C9B2-4BCB-B59E-40A97A4575AB}" srcOrd="0" destOrd="0" presId="urn:microsoft.com/office/officeart/2008/layout/HalfCircleOrganizationChart"/>
    <dgm:cxn modelId="{4249048A-274F-45E3-8684-55FB5538937C}" type="presParOf" srcId="{A91E9F42-C9B2-4BCB-B59E-40A97A4575AB}" destId="{1D4AA622-FFEF-488D-A4B7-5D996036BD38}" srcOrd="0" destOrd="0" presId="urn:microsoft.com/office/officeart/2008/layout/HalfCircleOrganizationChart"/>
    <dgm:cxn modelId="{F8860F0A-9EA5-4D37-895B-C61A8F70DABA}" type="presParOf" srcId="{A91E9F42-C9B2-4BCB-B59E-40A97A4575AB}" destId="{385EC2BD-8C05-404C-AA30-00096A96046A}" srcOrd="1" destOrd="0" presId="urn:microsoft.com/office/officeart/2008/layout/HalfCircleOrganizationChart"/>
    <dgm:cxn modelId="{29209997-5212-4064-A32F-F00EFCCA485B}" type="presParOf" srcId="{A91E9F42-C9B2-4BCB-B59E-40A97A4575AB}" destId="{BF18F105-20E9-4521-927B-2AF44281FD3F}" srcOrd="2" destOrd="0" presId="urn:microsoft.com/office/officeart/2008/layout/HalfCircleOrganizationChart"/>
    <dgm:cxn modelId="{FE16C957-9BF4-4FE4-AB05-2B1C9953A3AE}" type="presParOf" srcId="{A91E9F42-C9B2-4BCB-B59E-40A97A4575AB}" destId="{40404673-07F4-4768-A042-86F732A4BD8A}" srcOrd="3" destOrd="0" presId="urn:microsoft.com/office/officeart/2008/layout/HalfCircleOrganizationChart"/>
    <dgm:cxn modelId="{1C7865A0-1798-4F5E-97C7-A621A7E60935}" type="presParOf" srcId="{FB5EB53D-DE5B-4922-8CCB-967EAACFBA35}" destId="{381911AB-5290-44AB-BFCB-064809EF0727}" srcOrd="1" destOrd="0" presId="urn:microsoft.com/office/officeart/2008/layout/HalfCircleOrganizationChart"/>
    <dgm:cxn modelId="{661C757E-CF97-40C1-B8B2-366084F404F5}" type="presParOf" srcId="{FB5EB53D-DE5B-4922-8CCB-967EAACFBA35}" destId="{3182B30B-7F20-4357-BF68-16C3527ECBFF}" srcOrd="2" destOrd="0" presId="urn:microsoft.com/office/officeart/2008/layout/HalfCircleOrganizationChart"/>
    <dgm:cxn modelId="{26A0C06A-1B1A-4EAF-B48C-41D589757B0C}" type="presParOf" srcId="{14084643-5CA1-4A7B-A7B2-82CBE83F38C2}" destId="{C10A8090-88B4-480F-BA58-29D3838AE4FA}" srcOrd="2" destOrd="0" presId="urn:microsoft.com/office/officeart/2008/layout/HalfCircleOrganizationChart"/>
    <dgm:cxn modelId="{6C42DF65-A1EC-4D30-9A55-34666F73F346}" type="presParOf" srcId="{14084643-5CA1-4A7B-A7B2-82CBE83F38C2}" destId="{C8FC8A61-70B5-459C-8CC4-E8C68E6201C1}" srcOrd="3" destOrd="0" presId="urn:microsoft.com/office/officeart/2008/layout/HalfCircleOrganizationChart"/>
    <dgm:cxn modelId="{116D5681-C6CE-4891-9F79-6E7F9147EF11}" type="presParOf" srcId="{C8FC8A61-70B5-459C-8CC4-E8C68E6201C1}" destId="{4931FD20-7D26-413C-BE60-D2BEDEAEAC02}" srcOrd="0" destOrd="0" presId="urn:microsoft.com/office/officeart/2008/layout/HalfCircleOrganizationChart"/>
    <dgm:cxn modelId="{404541D9-64BB-4E10-96C8-AAABC72A7F1C}" type="presParOf" srcId="{4931FD20-7D26-413C-BE60-D2BEDEAEAC02}" destId="{BF1532C0-F02F-40B2-ADBD-116CE4229AC7}" srcOrd="0" destOrd="0" presId="urn:microsoft.com/office/officeart/2008/layout/HalfCircleOrganizationChart"/>
    <dgm:cxn modelId="{D8A1CF6B-8341-43EE-83F8-018EF94E3A87}" type="presParOf" srcId="{4931FD20-7D26-413C-BE60-D2BEDEAEAC02}" destId="{823A251B-8167-4F0D-B2C3-BFDB0B862B81}" srcOrd="1" destOrd="0" presId="urn:microsoft.com/office/officeart/2008/layout/HalfCircleOrganizationChart"/>
    <dgm:cxn modelId="{BFEDCFC2-41CE-4214-830A-3019BFCFFBA3}" type="presParOf" srcId="{4931FD20-7D26-413C-BE60-D2BEDEAEAC02}" destId="{67A6D8FC-3C79-464C-98F0-930F91A00D1B}" srcOrd="2" destOrd="0" presId="urn:microsoft.com/office/officeart/2008/layout/HalfCircleOrganizationChart"/>
    <dgm:cxn modelId="{59C94E17-02FA-45AD-811E-5AA8A76DBEDF}" type="presParOf" srcId="{4931FD20-7D26-413C-BE60-D2BEDEAEAC02}" destId="{F3E5AA3B-B578-4BE0-8A0F-26A4C587CEB9}" srcOrd="3" destOrd="0" presId="urn:microsoft.com/office/officeart/2008/layout/HalfCircleOrganizationChart"/>
    <dgm:cxn modelId="{8AA1E9C7-140E-464A-935B-80F6A270A3BB}" type="presParOf" srcId="{C8FC8A61-70B5-459C-8CC4-E8C68E6201C1}" destId="{84225D7C-8626-4DA1-879E-1FBDC514E954}" srcOrd="1" destOrd="0" presId="urn:microsoft.com/office/officeart/2008/layout/HalfCircleOrganizationChart"/>
    <dgm:cxn modelId="{7A936680-E711-4576-A318-F9CC12DE8A85}" type="presParOf" srcId="{C8FC8A61-70B5-459C-8CC4-E8C68E6201C1}" destId="{9DA019A0-219D-4443-B12B-1C99F8EDA361}" srcOrd="2" destOrd="0" presId="urn:microsoft.com/office/officeart/2008/layout/HalfCircleOrganizationChart"/>
    <dgm:cxn modelId="{ED16E9A2-490C-4979-83CE-DF76F5A71241}" type="presParOf" srcId="{14084643-5CA1-4A7B-A7B2-82CBE83F38C2}" destId="{E1BB556C-FBCF-4146-93D6-075CCE3DF3B5}" srcOrd="4" destOrd="0" presId="urn:microsoft.com/office/officeart/2008/layout/HalfCircleOrganizationChart"/>
    <dgm:cxn modelId="{A900C1DC-4F38-4DBD-B4B3-7A3894C97ED0}" type="presParOf" srcId="{14084643-5CA1-4A7B-A7B2-82CBE83F38C2}" destId="{4AAC329C-3F12-4145-8702-58A3A5E79FB9}" srcOrd="5" destOrd="0" presId="urn:microsoft.com/office/officeart/2008/layout/HalfCircleOrganizationChart"/>
    <dgm:cxn modelId="{0BB89A19-E4F4-41B1-A60F-156B2D1D9B27}" type="presParOf" srcId="{4AAC329C-3F12-4145-8702-58A3A5E79FB9}" destId="{EFAAE863-9AB8-416D-B79C-A8E12E674888}" srcOrd="0" destOrd="0" presId="urn:microsoft.com/office/officeart/2008/layout/HalfCircleOrganizationChart"/>
    <dgm:cxn modelId="{6A9B7E83-36C4-41ED-855E-7A326E783C3B}" type="presParOf" srcId="{EFAAE863-9AB8-416D-B79C-A8E12E674888}" destId="{8DE41E8B-AF60-4DA5-92F5-6C30208FA096}" srcOrd="0" destOrd="0" presId="urn:microsoft.com/office/officeart/2008/layout/HalfCircleOrganizationChart"/>
    <dgm:cxn modelId="{2891B726-C88C-4602-BF70-246670C30D18}" type="presParOf" srcId="{EFAAE863-9AB8-416D-B79C-A8E12E674888}" destId="{EB90B360-4E57-4ABE-8C50-92B2AAD918BB}" srcOrd="1" destOrd="0" presId="urn:microsoft.com/office/officeart/2008/layout/HalfCircleOrganizationChart"/>
    <dgm:cxn modelId="{C9D7F14F-C92D-4BE0-8B1C-EEB34EFCEEAC}" type="presParOf" srcId="{EFAAE863-9AB8-416D-B79C-A8E12E674888}" destId="{78859D6D-BE6F-41E3-B570-C6E7707F38BC}" srcOrd="2" destOrd="0" presId="urn:microsoft.com/office/officeart/2008/layout/HalfCircleOrganizationChart"/>
    <dgm:cxn modelId="{4540B557-0068-457B-9929-42508527FD69}" type="presParOf" srcId="{EFAAE863-9AB8-416D-B79C-A8E12E674888}" destId="{0AE0AE89-C79D-4324-9242-4806FF0268AA}" srcOrd="3" destOrd="0" presId="urn:microsoft.com/office/officeart/2008/layout/HalfCircleOrganizationChart"/>
    <dgm:cxn modelId="{3BF5737B-4EF0-47E8-BD72-F7288565A083}" type="presParOf" srcId="{4AAC329C-3F12-4145-8702-58A3A5E79FB9}" destId="{9860E6A9-84C8-49F6-9F96-9AF7ECF8AA40}" srcOrd="1" destOrd="0" presId="urn:microsoft.com/office/officeart/2008/layout/HalfCircleOrganizationChart"/>
    <dgm:cxn modelId="{A4E19289-D3D3-41BA-A435-94BEC18B0111}" type="presParOf" srcId="{4AAC329C-3F12-4145-8702-58A3A5E79FB9}" destId="{37FB3E8E-5012-4464-B627-3DAB3B1E2428}" srcOrd="2" destOrd="0" presId="urn:microsoft.com/office/officeart/2008/layout/HalfCircleOrganizationChart"/>
    <dgm:cxn modelId="{73A8CA9C-20A0-4DB1-B632-2480299B2C93}" type="presParOf" srcId="{21A9D1DF-23A5-49EA-BB13-650EC1069EE3}" destId="{3A0D18A8-D460-4792-9EFE-1799011AE173}" srcOrd="2" destOrd="0" presId="urn:microsoft.com/office/officeart/2008/layout/HalfCircle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C131E-F367-724D-AE69-6141B3C0C18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A03AEB0F-C141-364D-8834-B6AF961BB370}">
      <dgm:prSet/>
      <dgm:spPr/>
      <dgm:t>
        <a:bodyPr/>
        <a:lstStyle/>
        <a:p>
          <a:r>
            <a:rPr lang="en-GB" dirty="0"/>
            <a:t>Leaf level of independent nodes sorted key-value pairs</a:t>
          </a:r>
          <a:endParaRPr lang="en-CY" dirty="0"/>
        </a:p>
      </dgm:t>
    </dgm:pt>
    <dgm:pt modelId="{8B9BAC0E-99DC-2647-903E-8593536BD431}" type="parTrans" cxnId="{E8C774B5-D2C0-894A-9C57-7F2460E4E5E0}">
      <dgm:prSet/>
      <dgm:spPr/>
      <dgm:t>
        <a:bodyPr/>
        <a:lstStyle/>
        <a:p>
          <a:endParaRPr lang="en-GB"/>
        </a:p>
      </dgm:t>
    </dgm:pt>
    <dgm:pt modelId="{67C5A44C-B81D-1443-B425-6294E5A1B580}" type="sibTrans" cxnId="{E8C774B5-D2C0-894A-9C57-7F2460E4E5E0}">
      <dgm:prSet/>
      <dgm:spPr/>
      <dgm:t>
        <a:bodyPr/>
        <a:lstStyle/>
        <a:p>
          <a:endParaRPr lang="en-GB"/>
        </a:p>
      </dgm:t>
    </dgm:pt>
    <dgm:pt modelId="{795A4453-E3E0-774A-9A49-04DCB60FC901}">
      <dgm:prSet/>
      <dgm:spPr/>
      <dgm:t>
        <a:bodyPr/>
        <a:lstStyle/>
        <a:p>
          <a:r>
            <a:rPr lang="en-GB" dirty="0"/>
            <a:t>Index (logarithmic at the number of leaf nodes) </a:t>
          </a:r>
          <a:endParaRPr lang="en-CY" dirty="0"/>
        </a:p>
      </dgm:t>
    </dgm:pt>
    <dgm:pt modelId="{B2FB6199-7DAC-D04B-9452-87FB89F24120}" type="parTrans" cxnId="{6B23825F-C6ED-C64C-9FFC-C65077B949DE}">
      <dgm:prSet/>
      <dgm:spPr/>
      <dgm:t>
        <a:bodyPr/>
        <a:lstStyle/>
        <a:p>
          <a:endParaRPr lang="en-GB"/>
        </a:p>
      </dgm:t>
    </dgm:pt>
    <dgm:pt modelId="{A7FE880A-400E-0E4F-957D-897A308270BB}" type="sibTrans" cxnId="{6B23825F-C6ED-C64C-9FFC-C65077B949DE}">
      <dgm:prSet/>
      <dgm:spPr/>
      <dgm:t>
        <a:bodyPr/>
        <a:lstStyle/>
        <a:p>
          <a:endParaRPr lang="en-GB"/>
        </a:p>
      </dgm:t>
    </dgm:pt>
    <dgm:pt modelId="{C74D3708-033C-40C2-849D-5FDB5B2083B1}" type="pres">
      <dgm:prSet presAssocID="{2F3C131E-F367-724D-AE69-6141B3C0C18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2DF031-F677-4C7B-85FA-14B184C49574}" type="pres">
      <dgm:prSet presAssocID="{A03AEB0F-C141-364D-8834-B6AF961BB370}" presName="hierRoot1" presStyleCnt="0">
        <dgm:presLayoutVars>
          <dgm:hierBranch val="init"/>
        </dgm:presLayoutVars>
      </dgm:prSet>
      <dgm:spPr/>
    </dgm:pt>
    <dgm:pt modelId="{DC46E953-CB98-4C7A-8DA8-18692F707BAF}" type="pres">
      <dgm:prSet presAssocID="{A03AEB0F-C141-364D-8834-B6AF961BB370}" presName="rootComposite1" presStyleCnt="0"/>
      <dgm:spPr/>
    </dgm:pt>
    <dgm:pt modelId="{5C1E4989-E56E-4F4F-AC44-51EFFA170D70}" type="pres">
      <dgm:prSet presAssocID="{A03AEB0F-C141-364D-8834-B6AF961BB370}" presName="rootText1" presStyleLbl="alignAcc1" presStyleIdx="0" presStyleCnt="0">
        <dgm:presLayoutVars>
          <dgm:chPref val="3"/>
        </dgm:presLayoutVars>
      </dgm:prSet>
      <dgm:spPr/>
    </dgm:pt>
    <dgm:pt modelId="{C1DF31D9-0470-4AB9-8699-CA784646C1F7}" type="pres">
      <dgm:prSet presAssocID="{A03AEB0F-C141-364D-8834-B6AF961BB370}" presName="topArc1" presStyleLbl="parChTrans1D1" presStyleIdx="0" presStyleCnt="4"/>
      <dgm:spPr/>
    </dgm:pt>
    <dgm:pt modelId="{E48C5262-8712-4237-AAD5-602194BD0FC1}" type="pres">
      <dgm:prSet presAssocID="{A03AEB0F-C141-364D-8834-B6AF961BB370}" presName="bottomArc1" presStyleLbl="parChTrans1D1" presStyleIdx="1" presStyleCnt="4"/>
      <dgm:spPr/>
    </dgm:pt>
    <dgm:pt modelId="{56265160-7508-4E49-A5FC-8FDF88C10464}" type="pres">
      <dgm:prSet presAssocID="{A03AEB0F-C141-364D-8834-B6AF961BB370}" presName="topConnNode1" presStyleLbl="node1" presStyleIdx="0" presStyleCnt="0"/>
      <dgm:spPr/>
    </dgm:pt>
    <dgm:pt modelId="{286198B3-BB69-4A0A-A720-43ADC2490FBE}" type="pres">
      <dgm:prSet presAssocID="{A03AEB0F-C141-364D-8834-B6AF961BB370}" presName="hierChild2" presStyleCnt="0"/>
      <dgm:spPr/>
    </dgm:pt>
    <dgm:pt modelId="{A84BE141-3802-47DE-B44F-FD7953E18B31}" type="pres">
      <dgm:prSet presAssocID="{A03AEB0F-C141-364D-8834-B6AF961BB370}" presName="hierChild3" presStyleCnt="0"/>
      <dgm:spPr/>
    </dgm:pt>
    <dgm:pt modelId="{6BBA807D-76FF-4576-A52D-1CA9C496D45C}" type="pres">
      <dgm:prSet presAssocID="{795A4453-E3E0-774A-9A49-04DCB60FC901}" presName="hierRoot1" presStyleCnt="0">
        <dgm:presLayoutVars>
          <dgm:hierBranch val="init"/>
        </dgm:presLayoutVars>
      </dgm:prSet>
      <dgm:spPr/>
    </dgm:pt>
    <dgm:pt modelId="{689E0743-655A-4731-9EE3-2AFE36687AD5}" type="pres">
      <dgm:prSet presAssocID="{795A4453-E3E0-774A-9A49-04DCB60FC901}" presName="rootComposite1" presStyleCnt="0"/>
      <dgm:spPr/>
    </dgm:pt>
    <dgm:pt modelId="{786B4ADF-EADB-48D4-945F-DBAE574D6B40}" type="pres">
      <dgm:prSet presAssocID="{795A4453-E3E0-774A-9A49-04DCB60FC901}" presName="rootText1" presStyleLbl="alignAcc1" presStyleIdx="0" presStyleCnt="0">
        <dgm:presLayoutVars>
          <dgm:chPref val="3"/>
        </dgm:presLayoutVars>
      </dgm:prSet>
      <dgm:spPr/>
    </dgm:pt>
    <dgm:pt modelId="{C0018BF5-2E86-4262-ADCE-BDBED1C173D4}" type="pres">
      <dgm:prSet presAssocID="{795A4453-E3E0-774A-9A49-04DCB60FC901}" presName="topArc1" presStyleLbl="parChTrans1D1" presStyleIdx="2" presStyleCnt="4"/>
      <dgm:spPr/>
    </dgm:pt>
    <dgm:pt modelId="{29D7FFBC-6028-42EA-88F3-8E9A4E569216}" type="pres">
      <dgm:prSet presAssocID="{795A4453-E3E0-774A-9A49-04DCB60FC901}" presName="bottomArc1" presStyleLbl="parChTrans1D1" presStyleIdx="3" presStyleCnt="4"/>
      <dgm:spPr/>
    </dgm:pt>
    <dgm:pt modelId="{00986976-3696-4617-AB07-FF34A320D5AE}" type="pres">
      <dgm:prSet presAssocID="{795A4453-E3E0-774A-9A49-04DCB60FC901}" presName="topConnNode1" presStyleLbl="node1" presStyleIdx="0" presStyleCnt="0"/>
      <dgm:spPr/>
    </dgm:pt>
    <dgm:pt modelId="{F83D0458-0032-4145-AE16-D02069B26478}" type="pres">
      <dgm:prSet presAssocID="{795A4453-E3E0-774A-9A49-04DCB60FC901}" presName="hierChild2" presStyleCnt="0"/>
      <dgm:spPr/>
    </dgm:pt>
    <dgm:pt modelId="{9397D58D-3E7B-4966-82C7-5763811B0C38}" type="pres">
      <dgm:prSet presAssocID="{795A4453-E3E0-774A-9A49-04DCB60FC901}" presName="hierChild3" presStyleCnt="0"/>
      <dgm:spPr/>
    </dgm:pt>
  </dgm:ptLst>
  <dgm:cxnLst>
    <dgm:cxn modelId="{E601B034-CC28-40DE-A15A-EB9D1B60005E}" type="presOf" srcId="{795A4453-E3E0-774A-9A49-04DCB60FC901}" destId="{00986976-3696-4617-AB07-FF34A320D5AE}" srcOrd="1" destOrd="0" presId="urn:microsoft.com/office/officeart/2008/layout/HalfCircleOrganizationChart"/>
    <dgm:cxn modelId="{6B23825F-C6ED-C64C-9FFC-C65077B949DE}" srcId="{2F3C131E-F367-724D-AE69-6141B3C0C181}" destId="{795A4453-E3E0-774A-9A49-04DCB60FC901}" srcOrd="1" destOrd="0" parTransId="{B2FB6199-7DAC-D04B-9452-87FB89F24120}" sibTransId="{A7FE880A-400E-0E4F-957D-897A308270BB}"/>
    <dgm:cxn modelId="{BB867769-7F87-454A-B911-A737ED8DA44C}" type="presOf" srcId="{A03AEB0F-C141-364D-8834-B6AF961BB370}" destId="{5C1E4989-E56E-4F4F-AC44-51EFFA170D70}" srcOrd="0" destOrd="0" presId="urn:microsoft.com/office/officeart/2008/layout/HalfCircleOrganizationChart"/>
    <dgm:cxn modelId="{5621ADA8-6EB1-4502-84E1-2F2E346BA29D}" type="presOf" srcId="{A03AEB0F-C141-364D-8834-B6AF961BB370}" destId="{56265160-7508-4E49-A5FC-8FDF88C10464}" srcOrd="1" destOrd="0" presId="urn:microsoft.com/office/officeart/2008/layout/HalfCircleOrganizationChart"/>
    <dgm:cxn modelId="{E8C774B5-D2C0-894A-9C57-7F2460E4E5E0}" srcId="{2F3C131E-F367-724D-AE69-6141B3C0C181}" destId="{A03AEB0F-C141-364D-8834-B6AF961BB370}" srcOrd="0" destOrd="0" parTransId="{8B9BAC0E-99DC-2647-903E-8593536BD431}" sibTransId="{67C5A44C-B81D-1443-B425-6294E5A1B580}"/>
    <dgm:cxn modelId="{616748D2-ADD3-462A-B162-0B669C7D05D4}" type="presOf" srcId="{2F3C131E-F367-724D-AE69-6141B3C0C181}" destId="{C74D3708-033C-40C2-849D-5FDB5B2083B1}" srcOrd="0" destOrd="0" presId="urn:microsoft.com/office/officeart/2008/layout/HalfCircleOrganizationChart"/>
    <dgm:cxn modelId="{00A376D8-F431-4A75-B395-8B3883A08DE4}" type="presOf" srcId="{795A4453-E3E0-774A-9A49-04DCB60FC901}" destId="{786B4ADF-EADB-48D4-945F-DBAE574D6B40}" srcOrd="0" destOrd="0" presId="urn:microsoft.com/office/officeart/2008/layout/HalfCircleOrganizationChart"/>
    <dgm:cxn modelId="{5FDBCBCC-3795-4451-B0F6-00729203FEBB}" type="presParOf" srcId="{C74D3708-033C-40C2-849D-5FDB5B2083B1}" destId="{692DF031-F677-4C7B-85FA-14B184C49574}" srcOrd="0" destOrd="0" presId="urn:microsoft.com/office/officeart/2008/layout/HalfCircleOrganizationChart"/>
    <dgm:cxn modelId="{2670BAD4-8367-42B8-8634-22B9EDB527ED}" type="presParOf" srcId="{692DF031-F677-4C7B-85FA-14B184C49574}" destId="{DC46E953-CB98-4C7A-8DA8-18692F707BAF}" srcOrd="0" destOrd="0" presId="urn:microsoft.com/office/officeart/2008/layout/HalfCircleOrganizationChart"/>
    <dgm:cxn modelId="{0E86FA15-4A63-4504-BA70-84A63F04695D}" type="presParOf" srcId="{DC46E953-CB98-4C7A-8DA8-18692F707BAF}" destId="{5C1E4989-E56E-4F4F-AC44-51EFFA170D70}" srcOrd="0" destOrd="0" presId="urn:microsoft.com/office/officeart/2008/layout/HalfCircleOrganizationChart"/>
    <dgm:cxn modelId="{653CBD76-E037-42C6-82A8-77E2FC874F5E}" type="presParOf" srcId="{DC46E953-CB98-4C7A-8DA8-18692F707BAF}" destId="{C1DF31D9-0470-4AB9-8699-CA784646C1F7}" srcOrd="1" destOrd="0" presId="urn:microsoft.com/office/officeart/2008/layout/HalfCircleOrganizationChart"/>
    <dgm:cxn modelId="{1219E940-15B1-4AD7-AFA5-17841FDA3CAC}" type="presParOf" srcId="{DC46E953-CB98-4C7A-8DA8-18692F707BAF}" destId="{E48C5262-8712-4237-AAD5-602194BD0FC1}" srcOrd="2" destOrd="0" presId="urn:microsoft.com/office/officeart/2008/layout/HalfCircleOrganizationChart"/>
    <dgm:cxn modelId="{FC095BB6-435F-4984-9175-C7C954FD2537}" type="presParOf" srcId="{DC46E953-CB98-4C7A-8DA8-18692F707BAF}" destId="{56265160-7508-4E49-A5FC-8FDF88C10464}" srcOrd="3" destOrd="0" presId="urn:microsoft.com/office/officeart/2008/layout/HalfCircleOrganizationChart"/>
    <dgm:cxn modelId="{965B2D39-14B7-4EB0-B55C-375F39A5D0C3}" type="presParOf" srcId="{692DF031-F677-4C7B-85FA-14B184C49574}" destId="{286198B3-BB69-4A0A-A720-43ADC2490FBE}" srcOrd="1" destOrd="0" presId="urn:microsoft.com/office/officeart/2008/layout/HalfCircleOrganizationChart"/>
    <dgm:cxn modelId="{398B79D8-3F11-4C29-846A-5ED484D6727C}" type="presParOf" srcId="{692DF031-F677-4C7B-85FA-14B184C49574}" destId="{A84BE141-3802-47DE-B44F-FD7953E18B31}" srcOrd="2" destOrd="0" presId="urn:microsoft.com/office/officeart/2008/layout/HalfCircleOrganizationChart"/>
    <dgm:cxn modelId="{BF656D11-B21A-403B-9838-DDCD4B5D15CB}" type="presParOf" srcId="{C74D3708-033C-40C2-849D-5FDB5B2083B1}" destId="{6BBA807D-76FF-4576-A52D-1CA9C496D45C}" srcOrd="1" destOrd="0" presId="urn:microsoft.com/office/officeart/2008/layout/HalfCircleOrganizationChart"/>
    <dgm:cxn modelId="{A5AD1D78-2765-4D46-AF4C-D7FE5BAA2F8B}" type="presParOf" srcId="{6BBA807D-76FF-4576-A52D-1CA9C496D45C}" destId="{689E0743-655A-4731-9EE3-2AFE36687AD5}" srcOrd="0" destOrd="0" presId="urn:microsoft.com/office/officeart/2008/layout/HalfCircleOrganizationChart"/>
    <dgm:cxn modelId="{4F39CB03-ADD8-483E-AED9-3112AC676769}" type="presParOf" srcId="{689E0743-655A-4731-9EE3-2AFE36687AD5}" destId="{786B4ADF-EADB-48D4-945F-DBAE574D6B40}" srcOrd="0" destOrd="0" presId="urn:microsoft.com/office/officeart/2008/layout/HalfCircleOrganizationChart"/>
    <dgm:cxn modelId="{840DA00F-1EFF-4ABC-800A-1876D1D48784}" type="presParOf" srcId="{689E0743-655A-4731-9EE3-2AFE36687AD5}" destId="{C0018BF5-2E86-4262-ADCE-BDBED1C173D4}" srcOrd="1" destOrd="0" presId="urn:microsoft.com/office/officeart/2008/layout/HalfCircleOrganizationChart"/>
    <dgm:cxn modelId="{CA7FFE5E-CF5D-42FE-BBAA-288B29BC959B}" type="presParOf" srcId="{689E0743-655A-4731-9EE3-2AFE36687AD5}" destId="{29D7FFBC-6028-42EA-88F3-8E9A4E569216}" srcOrd="2" destOrd="0" presId="urn:microsoft.com/office/officeart/2008/layout/HalfCircleOrganizationChart"/>
    <dgm:cxn modelId="{AE01889B-AF37-42FD-BB0E-CD3E9CEFAA55}" type="presParOf" srcId="{689E0743-655A-4731-9EE3-2AFE36687AD5}" destId="{00986976-3696-4617-AB07-FF34A320D5AE}" srcOrd="3" destOrd="0" presId="urn:microsoft.com/office/officeart/2008/layout/HalfCircleOrganizationChart"/>
    <dgm:cxn modelId="{5C51AFDE-FFF7-4E56-BDDA-219151BA680E}" type="presParOf" srcId="{6BBA807D-76FF-4576-A52D-1CA9C496D45C}" destId="{F83D0458-0032-4145-AE16-D02069B26478}" srcOrd="1" destOrd="0" presId="urn:microsoft.com/office/officeart/2008/layout/HalfCircleOrganizationChart"/>
    <dgm:cxn modelId="{0701AB69-8C9E-44E9-B7BE-DF24D6F55EE0}" type="presParOf" srcId="{6BBA807D-76FF-4576-A52D-1CA9C496D45C}" destId="{9397D58D-3E7B-4966-82C7-5763811B0C3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87960E-848D-DE4E-AB9B-C96A9F41DD60}" type="doc">
      <dgm:prSet loTypeId="urn:microsoft.com/office/officeart/2009/3/layout/RandomtoResultProcess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F976A9C-E46C-1C47-A70C-E96B214333AE}">
      <dgm:prSet custT="1"/>
      <dgm:spPr/>
      <dgm:t>
        <a:bodyPr/>
        <a:lstStyle/>
        <a:p>
          <a:r>
            <a:rPr lang="en-GB" sz="2800" b="1" dirty="0" err="1"/>
            <a:t>B</a:t>
          </a:r>
          <a:r>
            <a:rPr lang="en-GB" sz="2800" b="1" baseline="30000" dirty="0" err="1"/>
            <a:t>+</a:t>
          </a:r>
          <a:r>
            <a:rPr lang="en-GB" sz="2800" b="1" dirty="0" err="1"/>
            <a:t>tree</a:t>
          </a:r>
          <a:r>
            <a:rPr lang="en-GB" sz="2800" b="1" dirty="0"/>
            <a:t> design </a:t>
          </a:r>
          <a:endParaRPr lang="en-CY" sz="2800" b="1" dirty="0"/>
        </a:p>
      </dgm:t>
    </dgm:pt>
    <dgm:pt modelId="{765CAD7A-E132-164C-8F5F-A3BD3EBE961E}" type="sibTrans" cxnId="{C0F79A17-037F-C548-A551-76BC34BF4472}">
      <dgm:prSet/>
      <dgm:spPr/>
      <dgm:t>
        <a:bodyPr/>
        <a:lstStyle/>
        <a:p>
          <a:endParaRPr lang="en-GB" sz="2000" b="1"/>
        </a:p>
      </dgm:t>
    </dgm:pt>
    <dgm:pt modelId="{447A2CE1-84CF-CE4B-841F-E9336B404CFF}" type="parTrans" cxnId="{C0F79A17-037F-C548-A551-76BC34BF4472}">
      <dgm:prSet/>
      <dgm:spPr/>
      <dgm:t>
        <a:bodyPr/>
        <a:lstStyle/>
        <a:p>
          <a:endParaRPr lang="en-GB" sz="2000" b="1"/>
        </a:p>
      </dgm:t>
    </dgm:pt>
    <dgm:pt modelId="{8485F1A6-A270-B041-8B36-9A3D0A865606}" type="pres">
      <dgm:prSet presAssocID="{6587960E-848D-DE4E-AB9B-C96A9F41DD60}" presName="Name0" presStyleCnt="0">
        <dgm:presLayoutVars>
          <dgm:dir/>
          <dgm:animOne val="branch"/>
          <dgm:animLvl val="lvl"/>
        </dgm:presLayoutVars>
      </dgm:prSet>
      <dgm:spPr/>
    </dgm:pt>
    <dgm:pt modelId="{32B73F47-4EDC-3247-B871-35755EEA789C}" type="pres">
      <dgm:prSet presAssocID="{8F976A9C-E46C-1C47-A70C-E96B214333AE}" presName="chaos" presStyleCnt="0"/>
      <dgm:spPr/>
    </dgm:pt>
    <dgm:pt modelId="{6B81DC3D-1A3F-4347-9C1C-2771355227B7}" type="pres">
      <dgm:prSet presAssocID="{8F976A9C-E46C-1C47-A70C-E96B214333AE}" presName="parTx1" presStyleLbl="revTx" presStyleIdx="0" presStyleCnt="1"/>
      <dgm:spPr/>
    </dgm:pt>
    <dgm:pt modelId="{90065022-1DCD-DB4E-8C98-2A38B9338A93}" type="pres">
      <dgm:prSet presAssocID="{8F976A9C-E46C-1C47-A70C-E96B214333AE}" presName="c1" presStyleLbl="node1" presStyleIdx="0" presStyleCnt="18"/>
      <dgm:spPr/>
    </dgm:pt>
    <dgm:pt modelId="{4BF14842-3DBE-D241-9777-A39EA3DEC975}" type="pres">
      <dgm:prSet presAssocID="{8F976A9C-E46C-1C47-A70C-E96B214333AE}" presName="c2" presStyleLbl="node1" presStyleIdx="1" presStyleCnt="18"/>
      <dgm:spPr/>
    </dgm:pt>
    <dgm:pt modelId="{E7EECE54-2302-414E-AF59-832874854EFE}" type="pres">
      <dgm:prSet presAssocID="{8F976A9C-E46C-1C47-A70C-E96B214333AE}" presName="c3" presStyleLbl="node1" presStyleIdx="2" presStyleCnt="18"/>
      <dgm:spPr/>
    </dgm:pt>
    <dgm:pt modelId="{34A4DA69-AEAF-9248-BDB3-F01900BC44CA}" type="pres">
      <dgm:prSet presAssocID="{8F976A9C-E46C-1C47-A70C-E96B214333AE}" presName="c4" presStyleLbl="node1" presStyleIdx="3" presStyleCnt="18"/>
      <dgm:spPr/>
    </dgm:pt>
    <dgm:pt modelId="{39A403C9-EE7E-8845-8D89-309B89105956}" type="pres">
      <dgm:prSet presAssocID="{8F976A9C-E46C-1C47-A70C-E96B214333AE}" presName="c5" presStyleLbl="node1" presStyleIdx="4" presStyleCnt="18"/>
      <dgm:spPr/>
    </dgm:pt>
    <dgm:pt modelId="{126D8093-204C-884E-964A-85756BDA2B5D}" type="pres">
      <dgm:prSet presAssocID="{8F976A9C-E46C-1C47-A70C-E96B214333AE}" presName="c6" presStyleLbl="node1" presStyleIdx="5" presStyleCnt="18"/>
      <dgm:spPr/>
    </dgm:pt>
    <dgm:pt modelId="{7105E858-069B-3D47-917B-385220FB92BA}" type="pres">
      <dgm:prSet presAssocID="{8F976A9C-E46C-1C47-A70C-E96B214333AE}" presName="c7" presStyleLbl="node1" presStyleIdx="6" presStyleCnt="18"/>
      <dgm:spPr/>
    </dgm:pt>
    <dgm:pt modelId="{2AF7CDA5-B5C5-074B-83A5-F740B916998C}" type="pres">
      <dgm:prSet presAssocID="{8F976A9C-E46C-1C47-A70C-E96B214333AE}" presName="c8" presStyleLbl="node1" presStyleIdx="7" presStyleCnt="18"/>
      <dgm:spPr/>
    </dgm:pt>
    <dgm:pt modelId="{1E40BEF1-945E-8A40-8841-85C702EA96B2}" type="pres">
      <dgm:prSet presAssocID="{8F976A9C-E46C-1C47-A70C-E96B214333AE}" presName="c9" presStyleLbl="node1" presStyleIdx="8" presStyleCnt="18"/>
      <dgm:spPr/>
    </dgm:pt>
    <dgm:pt modelId="{D04BAD21-26B3-2341-92C5-8CD09727C058}" type="pres">
      <dgm:prSet presAssocID="{8F976A9C-E46C-1C47-A70C-E96B214333AE}" presName="c10" presStyleLbl="node1" presStyleIdx="9" presStyleCnt="18"/>
      <dgm:spPr/>
    </dgm:pt>
    <dgm:pt modelId="{8CB5E41E-97DA-2A4D-8AC0-379D77AECDD2}" type="pres">
      <dgm:prSet presAssocID="{8F976A9C-E46C-1C47-A70C-E96B214333AE}" presName="c11" presStyleLbl="node1" presStyleIdx="10" presStyleCnt="18"/>
      <dgm:spPr/>
    </dgm:pt>
    <dgm:pt modelId="{1558AB27-7AAB-3847-87ED-FAE136FAD32D}" type="pres">
      <dgm:prSet presAssocID="{8F976A9C-E46C-1C47-A70C-E96B214333AE}" presName="c12" presStyleLbl="node1" presStyleIdx="11" presStyleCnt="18"/>
      <dgm:spPr/>
    </dgm:pt>
    <dgm:pt modelId="{423E791B-6D5D-384E-A32D-2FA94F75DD38}" type="pres">
      <dgm:prSet presAssocID="{8F976A9C-E46C-1C47-A70C-E96B214333AE}" presName="c13" presStyleLbl="node1" presStyleIdx="12" presStyleCnt="18"/>
      <dgm:spPr/>
    </dgm:pt>
    <dgm:pt modelId="{D3EAEB67-4706-754A-9B96-C058D4F9573B}" type="pres">
      <dgm:prSet presAssocID="{8F976A9C-E46C-1C47-A70C-E96B214333AE}" presName="c14" presStyleLbl="node1" presStyleIdx="13" presStyleCnt="18"/>
      <dgm:spPr/>
    </dgm:pt>
    <dgm:pt modelId="{534D5796-44DE-3D40-A170-6B55AC5A5931}" type="pres">
      <dgm:prSet presAssocID="{8F976A9C-E46C-1C47-A70C-E96B214333AE}" presName="c15" presStyleLbl="node1" presStyleIdx="14" presStyleCnt="18"/>
      <dgm:spPr/>
    </dgm:pt>
    <dgm:pt modelId="{9BAE2161-4B7E-2441-B34B-DF36DDAA9C58}" type="pres">
      <dgm:prSet presAssocID="{8F976A9C-E46C-1C47-A70C-E96B214333AE}" presName="c16" presStyleLbl="node1" presStyleIdx="15" presStyleCnt="18"/>
      <dgm:spPr/>
    </dgm:pt>
    <dgm:pt modelId="{453B8BB7-FCA9-0B4A-AF9F-DF1FF7E28566}" type="pres">
      <dgm:prSet presAssocID="{8F976A9C-E46C-1C47-A70C-E96B214333AE}" presName="c17" presStyleLbl="node1" presStyleIdx="16" presStyleCnt="18"/>
      <dgm:spPr/>
    </dgm:pt>
    <dgm:pt modelId="{1F7536B9-1071-2B4B-A102-52A175F6F770}" type="pres">
      <dgm:prSet presAssocID="{8F976A9C-E46C-1C47-A70C-E96B214333AE}" presName="c18" presStyleLbl="node1" presStyleIdx="17" presStyleCnt="18"/>
      <dgm:spPr/>
    </dgm:pt>
  </dgm:ptLst>
  <dgm:cxnLst>
    <dgm:cxn modelId="{C0F79A17-037F-C548-A551-76BC34BF4472}" srcId="{6587960E-848D-DE4E-AB9B-C96A9F41DD60}" destId="{8F976A9C-E46C-1C47-A70C-E96B214333AE}" srcOrd="0" destOrd="0" parTransId="{447A2CE1-84CF-CE4B-841F-E9336B404CFF}" sibTransId="{765CAD7A-E132-164C-8F5F-A3BD3EBE961E}"/>
    <dgm:cxn modelId="{4762698A-3028-5244-8A71-98A1CFA47054}" type="presOf" srcId="{6587960E-848D-DE4E-AB9B-C96A9F41DD60}" destId="{8485F1A6-A270-B041-8B36-9A3D0A865606}" srcOrd="0" destOrd="0" presId="urn:microsoft.com/office/officeart/2009/3/layout/RandomtoResultProcess"/>
    <dgm:cxn modelId="{5B0081E0-8364-9441-9DEC-51E52D547626}" type="presOf" srcId="{8F976A9C-E46C-1C47-A70C-E96B214333AE}" destId="{6B81DC3D-1A3F-4347-9C1C-2771355227B7}" srcOrd="0" destOrd="0" presId="urn:microsoft.com/office/officeart/2009/3/layout/RandomtoResultProcess"/>
    <dgm:cxn modelId="{59B4C935-216D-9E46-AE9B-393E6B2D763B}" type="presParOf" srcId="{8485F1A6-A270-B041-8B36-9A3D0A865606}" destId="{32B73F47-4EDC-3247-B871-35755EEA789C}" srcOrd="0" destOrd="0" presId="urn:microsoft.com/office/officeart/2009/3/layout/RandomtoResultProcess"/>
    <dgm:cxn modelId="{88FCD0A4-1DE5-D940-9C22-E0AC13E0334D}" type="presParOf" srcId="{32B73F47-4EDC-3247-B871-35755EEA789C}" destId="{6B81DC3D-1A3F-4347-9C1C-2771355227B7}" srcOrd="0" destOrd="0" presId="urn:microsoft.com/office/officeart/2009/3/layout/RandomtoResultProcess"/>
    <dgm:cxn modelId="{4B3DFDC5-4418-434F-8101-AFEF58EC0A2E}" type="presParOf" srcId="{32B73F47-4EDC-3247-B871-35755EEA789C}" destId="{90065022-1DCD-DB4E-8C98-2A38B9338A93}" srcOrd="1" destOrd="0" presId="urn:microsoft.com/office/officeart/2009/3/layout/RandomtoResultProcess"/>
    <dgm:cxn modelId="{5EB4FA9A-3277-544A-9727-5FC53CEE8970}" type="presParOf" srcId="{32B73F47-4EDC-3247-B871-35755EEA789C}" destId="{4BF14842-3DBE-D241-9777-A39EA3DEC975}" srcOrd="2" destOrd="0" presId="urn:microsoft.com/office/officeart/2009/3/layout/RandomtoResultProcess"/>
    <dgm:cxn modelId="{AB112546-C7B7-4541-9665-0A5188C8630C}" type="presParOf" srcId="{32B73F47-4EDC-3247-B871-35755EEA789C}" destId="{E7EECE54-2302-414E-AF59-832874854EFE}" srcOrd="3" destOrd="0" presId="urn:microsoft.com/office/officeart/2009/3/layout/RandomtoResultProcess"/>
    <dgm:cxn modelId="{DC5EBCF8-A42D-9543-8575-53E1C91F3D02}" type="presParOf" srcId="{32B73F47-4EDC-3247-B871-35755EEA789C}" destId="{34A4DA69-AEAF-9248-BDB3-F01900BC44CA}" srcOrd="4" destOrd="0" presId="urn:microsoft.com/office/officeart/2009/3/layout/RandomtoResultProcess"/>
    <dgm:cxn modelId="{FE007E46-F978-2740-A18B-39CF1CB923D7}" type="presParOf" srcId="{32B73F47-4EDC-3247-B871-35755EEA789C}" destId="{39A403C9-EE7E-8845-8D89-309B89105956}" srcOrd="5" destOrd="0" presId="urn:microsoft.com/office/officeart/2009/3/layout/RandomtoResultProcess"/>
    <dgm:cxn modelId="{41CFC750-23FB-2344-A0BF-40596E537EE5}" type="presParOf" srcId="{32B73F47-4EDC-3247-B871-35755EEA789C}" destId="{126D8093-204C-884E-964A-85756BDA2B5D}" srcOrd="6" destOrd="0" presId="urn:microsoft.com/office/officeart/2009/3/layout/RandomtoResultProcess"/>
    <dgm:cxn modelId="{9549A763-FFF9-D942-8806-C718874FB665}" type="presParOf" srcId="{32B73F47-4EDC-3247-B871-35755EEA789C}" destId="{7105E858-069B-3D47-917B-385220FB92BA}" srcOrd="7" destOrd="0" presId="urn:microsoft.com/office/officeart/2009/3/layout/RandomtoResultProcess"/>
    <dgm:cxn modelId="{CA8EBE54-3FB7-2E44-923C-ECBF14AC02CF}" type="presParOf" srcId="{32B73F47-4EDC-3247-B871-35755EEA789C}" destId="{2AF7CDA5-B5C5-074B-83A5-F740B916998C}" srcOrd="8" destOrd="0" presId="urn:microsoft.com/office/officeart/2009/3/layout/RandomtoResultProcess"/>
    <dgm:cxn modelId="{FF47A22D-1BAF-1647-9D7F-7DD88CC4CAFA}" type="presParOf" srcId="{32B73F47-4EDC-3247-B871-35755EEA789C}" destId="{1E40BEF1-945E-8A40-8841-85C702EA96B2}" srcOrd="9" destOrd="0" presId="urn:microsoft.com/office/officeart/2009/3/layout/RandomtoResultProcess"/>
    <dgm:cxn modelId="{51533E45-1D2C-8141-9ECF-B28231845364}" type="presParOf" srcId="{32B73F47-4EDC-3247-B871-35755EEA789C}" destId="{D04BAD21-26B3-2341-92C5-8CD09727C058}" srcOrd="10" destOrd="0" presId="urn:microsoft.com/office/officeart/2009/3/layout/RandomtoResultProcess"/>
    <dgm:cxn modelId="{4B83E1BC-D85D-A947-B3FF-28243AB30D97}" type="presParOf" srcId="{32B73F47-4EDC-3247-B871-35755EEA789C}" destId="{8CB5E41E-97DA-2A4D-8AC0-379D77AECDD2}" srcOrd="11" destOrd="0" presId="urn:microsoft.com/office/officeart/2009/3/layout/RandomtoResultProcess"/>
    <dgm:cxn modelId="{9570CA46-EB50-6647-B79E-1B99846DFB03}" type="presParOf" srcId="{32B73F47-4EDC-3247-B871-35755EEA789C}" destId="{1558AB27-7AAB-3847-87ED-FAE136FAD32D}" srcOrd="12" destOrd="0" presId="urn:microsoft.com/office/officeart/2009/3/layout/RandomtoResultProcess"/>
    <dgm:cxn modelId="{59B3799E-6234-724C-BAF0-FD3F00E21E3D}" type="presParOf" srcId="{32B73F47-4EDC-3247-B871-35755EEA789C}" destId="{423E791B-6D5D-384E-A32D-2FA94F75DD38}" srcOrd="13" destOrd="0" presId="urn:microsoft.com/office/officeart/2009/3/layout/RandomtoResultProcess"/>
    <dgm:cxn modelId="{BF04EE7F-C06F-2E4A-8F95-417BDB4B5752}" type="presParOf" srcId="{32B73F47-4EDC-3247-B871-35755EEA789C}" destId="{D3EAEB67-4706-754A-9B96-C058D4F9573B}" srcOrd="14" destOrd="0" presId="urn:microsoft.com/office/officeart/2009/3/layout/RandomtoResultProcess"/>
    <dgm:cxn modelId="{EA59F0D8-FEE7-C640-B2A4-BB194622F05C}" type="presParOf" srcId="{32B73F47-4EDC-3247-B871-35755EEA789C}" destId="{534D5796-44DE-3D40-A170-6B55AC5A5931}" srcOrd="15" destOrd="0" presId="urn:microsoft.com/office/officeart/2009/3/layout/RandomtoResultProcess"/>
    <dgm:cxn modelId="{E98DB149-91FF-054C-9140-9CC92E89CA4E}" type="presParOf" srcId="{32B73F47-4EDC-3247-B871-35755EEA789C}" destId="{9BAE2161-4B7E-2441-B34B-DF36DDAA9C58}" srcOrd="16" destOrd="0" presId="urn:microsoft.com/office/officeart/2009/3/layout/RandomtoResultProcess"/>
    <dgm:cxn modelId="{60312EF9-AAEA-7C4B-8034-4C2BEE8786E7}" type="presParOf" srcId="{32B73F47-4EDC-3247-B871-35755EEA789C}" destId="{453B8BB7-FCA9-0B4A-AF9F-DF1FF7E28566}" srcOrd="17" destOrd="0" presId="urn:microsoft.com/office/officeart/2009/3/layout/RandomtoResultProcess"/>
    <dgm:cxn modelId="{77B1703B-9483-E548-8BE5-B4CDAB5A1087}" type="presParOf" srcId="{32B73F47-4EDC-3247-B871-35755EEA789C}" destId="{1F7536B9-1071-2B4B-A102-52A175F6F770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5F3DF-4A3C-4C00-AFFF-0F0FCCCDD12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l-GR"/>
        </a:p>
      </dgm:t>
    </dgm:pt>
    <dgm:pt modelId="{E28C10FE-1170-401E-B5EC-94A47295FF7F}">
      <dgm:prSet/>
      <dgm:spPr/>
      <dgm:t>
        <a:bodyPr/>
        <a:lstStyle/>
        <a:p>
          <a:r>
            <a:rPr lang="en-CY" b="1" i="0" dirty="0"/>
            <a:t>Characteristics:</a:t>
          </a:r>
          <a:endParaRPr lang="el-GR" dirty="0"/>
        </a:p>
      </dgm:t>
    </dgm:pt>
    <dgm:pt modelId="{96280B9C-5CE6-4000-8F84-CB8F93B1C4C3}" type="parTrans" cxnId="{CAB6DC28-F128-4AE7-8C17-0FB7C751916C}">
      <dgm:prSet/>
      <dgm:spPr/>
      <dgm:t>
        <a:bodyPr/>
        <a:lstStyle/>
        <a:p>
          <a:endParaRPr lang="el-GR"/>
        </a:p>
      </dgm:t>
    </dgm:pt>
    <dgm:pt modelId="{9F2D41FB-4CFF-47E4-99B8-EC5EA6706947}" type="sibTrans" cxnId="{CAB6DC28-F128-4AE7-8C17-0FB7C751916C}">
      <dgm:prSet/>
      <dgm:spPr/>
      <dgm:t>
        <a:bodyPr/>
        <a:lstStyle/>
        <a:p>
          <a:endParaRPr lang="el-GR"/>
        </a:p>
      </dgm:t>
    </dgm:pt>
    <dgm:pt modelId="{7E4C8F67-E22A-4110-91DA-BAB834A6F8B3}">
      <dgm:prSet/>
      <dgm:spPr/>
      <dgm:t>
        <a:bodyPr/>
        <a:lstStyle/>
        <a:p>
          <a:r>
            <a:rPr lang="en-CY" b="0" i="0"/>
            <a:t>G</a:t>
          </a:r>
          <a:r>
            <a:rPr lang="en-GB" b="0" i="0"/>
            <a:t>ood balance between read and write performance </a:t>
          </a:r>
          <a:endParaRPr lang="el-GR"/>
        </a:p>
      </dgm:t>
    </dgm:pt>
    <dgm:pt modelId="{B40D2A20-DD7E-44CC-A8A2-190B805748E2}" type="parTrans" cxnId="{294F4493-688E-4F4F-AA1E-0198E575335D}">
      <dgm:prSet/>
      <dgm:spPr/>
      <dgm:t>
        <a:bodyPr/>
        <a:lstStyle/>
        <a:p>
          <a:endParaRPr lang="el-GR"/>
        </a:p>
      </dgm:t>
    </dgm:pt>
    <dgm:pt modelId="{67E9F4FD-513E-4EF8-B81A-FB198A9C88D0}" type="sibTrans" cxnId="{294F4493-688E-4F4F-AA1E-0198E575335D}">
      <dgm:prSet/>
      <dgm:spPr/>
      <dgm:t>
        <a:bodyPr/>
        <a:lstStyle/>
        <a:p>
          <a:endParaRPr lang="el-GR"/>
        </a:p>
      </dgm:t>
    </dgm:pt>
    <dgm:pt modelId="{2EA05F79-293B-490A-A582-259F33D6E835}">
      <dgm:prSet/>
      <dgm:spPr/>
      <dgm:t>
        <a:bodyPr/>
        <a:lstStyle/>
        <a:p>
          <a:r>
            <a:rPr lang="en-GB" b="0" i="0" dirty="0"/>
            <a:t>Reasonable memory overhead </a:t>
          </a:r>
          <a:endParaRPr lang="el-GR" dirty="0"/>
        </a:p>
      </dgm:t>
    </dgm:pt>
    <dgm:pt modelId="{13D1C63B-9F00-486C-8B7C-EDD3DE7E3EB2}" type="parTrans" cxnId="{BA1813F4-D922-4F18-842E-791DAA1B8D07}">
      <dgm:prSet/>
      <dgm:spPr/>
      <dgm:t>
        <a:bodyPr/>
        <a:lstStyle/>
        <a:p>
          <a:endParaRPr lang="el-GR"/>
        </a:p>
      </dgm:t>
    </dgm:pt>
    <dgm:pt modelId="{C6C1F49D-1949-4589-8778-2B8DD7B5AA64}" type="sibTrans" cxnId="{BA1813F4-D922-4F18-842E-791DAA1B8D07}">
      <dgm:prSet/>
      <dgm:spPr/>
      <dgm:t>
        <a:bodyPr/>
        <a:lstStyle/>
        <a:p>
          <a:endParaRPr lang="el-GR"/>
        </a:p>
      </dgm:t>
    </dgm:pt>
    <dgm:pt modelId="{6AE1CC1B-AE5F-4558-9E30-A2A6AE0DDC7D}">
      <dgm:prSet/>
      <dgm:spPr/>
      <dgm:t>
        <a:bodyPr/>
        <a:lstStyle/>
        <a:p>
          <a:r>
            <a:rPr lang="en-GB" b="0" i="0"/>
            <a:t>Due to its fill factor in each node (typically 50%) </a:t>
          </a:r>
          <a:endParaRPr lang="el-GR"/>
        </a:p>
      </dgm:t>
    </dgm:pt>
    <dgm:pt modelId="{6FC3883F-5024-4EA6-BFDE-377195351D61}" type="parTrans" cxnId="{B669A532-538A-4DD2-A756-4E2CED948D53}">
      <dgm:prSet/>
      <dgm:spPr/>
      <dgm:t>
        <a:bodyPr/>
        <a:lstStyle/>
        <a:p>
          <a:endParaRPr lang="el-GR"/>
        </a:p>
      </dgm:t>
    </dgm:pt>
    <dgm:pt modelId="{CE116F4C-924D-4657-A9C1-058DF524A834}" type="sibTrans" cxnId="{B669A532-538A-4DD2-A756-4E2CED948D53}">
      <dgm:prSet/>
      <dgm:spPr/>
      <dgm:t>
        <a:bodyPr/>
        <a:lstStyle/>
        <a:p>
          <a:endParaRPr lang="el-GR"/>
        </a:p>
      </dgm:t>
    </dgm:pt>
    <dgm:pt modelId="{920F97F3-53A6-4F6D-A86F-CAF60E19B27D}">
      <dgm:prSet/>
      <dgm:spPr/>
      <dgm:t>
        <a:bodyPr/>
        <a:lstStyle/>
        <a:p>
          <a:r>
            <a:rPr lang="en-CY" b="1" i="0" dirty="0"/>
            <a:t>Examples:</a:t>
          </a:r>
          <a:endParaRPr lang="el-GR" dirty="0"/>
        </a:p>
      </dgm:t>
    </dgm:pt>
    <dgm:pt modelId="{D05D2D4D-D8AF-4B42-B598-7D8F19C28D49}" type="parTrans" cxnId="{584E8B91-E0CC-4D6E-AD47-04A7B6A7D458}">
      <dgm:prSet/>
      <dgm:spPr/>
      <dgm:t>
        <a:bodyPr/>
        <a:lstStyle/>
        <a:p>
          <a:endParaRPr lang="el-GR"/>
        </a:p>
      </dgm:t>
    </dgm:pt>
    <dgm:pt modelId="{A606C27A-FFB4-4943-B86F-FDDAEB011C54}" type="sibTrans" cxnId="{584E8B91-E0CC-4D6E-AD47-04A7B6A7D458}">
      <dgm:prSet/>
      <dgm:spPr/>
      <dgm:t>
        <a:bodyPr/>
        <a:lstStyle/>
        <a:p>
          <a:endParaRPr lang="el-GR"/>
        </a:p>
      </dgm:t>
    </dgm:pt>
    <dgm:pt modelId="{1C939BC4-5234-447E-B1BF-0CDBBA687B8D}">
      <dgm:prSet/>
      <dgm:spPr/>
      <dgm:t>
        <a:bodyPr/>
        <a:lstStyle/>
        <a:p>
          <a:r>
            <a:rPr lang="en-CY" b="0" i="0"/>
            <a:t>WiredTiger</a:t>
          </a:r>
          <a:endParaRPr lang="el-GR"/>
        </a:p>
      </dgm:t>
    </dgm:pt>
    <dgm:pt modelId="{80B5C139-6AD7-483C-9986-034CAB91CCF2}" type="parTrans" cxnId="{BDAFD783-D02F-44B0-AC60-7A0A3EEC997B}">
      <dgm:prSet/>
      <dgm:spPr/>
      <dgm:t>
        <a:bodyPr/>
        <a:lstStyle/>
        <a:p>
          <a:endParaRPr lang="el-GR"/>
        </a:p>
      </dgm:t>
    </dgm:pt>
    <dgm:pt modelId="{66BB1F5F-8A26-4131-80A7-9AE793891D00}" type="sibTrans" cxnId="{BDAFD783-D02F-44B0-AC60-7A0A3EEC997B}">
      <dgm:prSet/>
      <dgm:spPr/>
      <dgm:t>
        <a:bodyPr/>
        <a:lstStyle/>
        <a:p>
          <a:endParaRPr lang="el-GR"/>
        </a:p>
      </dgm:t>
    </dgm:pt>
    <dgm:pt modelId="{2C338F2B-5F6D-422A-B45F-8E2D6A85D5F7}">
      <dgm:prSet/>
      <dgm:spPr/>
      <dgm:t>
        <a:bodyPr/>
        <a:lstStyle/>
        <a:p>
          <a:r>
            <a:rPr lang="en-CY" b="0" i="0"/>
            <a:t>MongoDB</a:t>
          </a:r>
          <a:endParaRPr lang="el-GR"/>
        </a:p>
      </dgm:t>
    </dgm:pt>
    <dgm:pt modelId="{56F74737-1509-4928-ABF1-AEA3EA2E58AE}" type="parTrans" cxnId="{24E51C44-6820-4842-AFA9-EB930B3CC9F9}">
      <dgm:prSet/>
      <dgm:spPr/>
      <dgm:t>
        <a:bodyPr/>
        <a:lstStyle/>
        <a:p>
          <a:endParaRPr lang="el-GR"/>
        </a:p>
      </dgm:t>
    </dgm:pt>
    <dgm:pt modelId="{998A8B4F-8E04-41E7-A11F-4388BE01353D}" type="sibTrans" cxnId="{24E51C44-6820-4842-AFA9-EB930B3CC9F9}">
      <dgm:prSet/>
      <dgm:spPr/>
      <dgm:t>
        <a:bodyPr/>
        <a:lstStyle/>
        <a:p>
          <a:endParaRPr lang="el-GR"/>
        </a:p>
      </dgm:t>
    </dgm:pt>
    <dgm:pt modelId="{FED959B9-A518-4882-8C92-5047F98A9253}">
      <dgm:prSet/>
      <dgm:spPr/>
      <dgm:t>
        <a:bodyPr/>
        <a:lstStyle/>
        <a:p>
          <a:r>
            <a:rPr lang="en-CY" b="0" i="0"/>
            <a:t>FoundationDB</a:t>
          </a:r>
          <a:endParaRPr lang="el-GR"/>
        </a:p>
      </dgm:t>
    </dgm:pt>
    <dgm:pt modelId="{F814C26E-610E-420F-AD9B-310DFE5F15DF}" type="parTrans" cxnId="{671D2AE1-A57F-4A92-B084-8BC0CE2D9514}">
      <dgm:prSet/>
      <dgm:spPr/>
      <dgm:t>
        <a:bodyPr/>
        <a:lstStyle/>
        <a:p>
          <a:endParaRPr lang="el-GR"/>
        </a:p>
      </dgm:t>
    </dgm:pt>
    <dgm:pt modelId="{C02BA98E-6B51-49B0-9648-D14FA8BB4FD9}" type="sibTrans" cxnId="{671D2AE1-A57F-4A92-B084-8BC0CE2D9514}">
      <dgm:prSet/>
      <dgm:spPr/>
      <dgm:t>
        <a:bodyPr/>
        <a:lstStyle/>
        <a:p>
          <a:endParaRPr lang="el-GR"/>
        </a:p>
      </dgm:t>
    </dgm:pt>
    <dgm:pt modelId="{FBE0C991-0FFA-49F2-9F5C-2A370CE468E7}" type="pres">
      <dgm:prSet presAssocID="{2B25F3DF-4A3C-4C00-AFFF-0F0FCCCDD122}" presName="linear" presStyleCnt="0">
        <dgm:presLayoutVars>
          <dgm:dir/>
          <dgm:animLvl val="lvl"/>
          <dgm:resizeHandles val="exact"/>
        </dgm:presLayoutVars>
      </dgm:prSet>
      <dgm:spPr/>
    </dgm:pt>
    <dgm:pt modelId="{D999F3B0-CC7C-400C-8E76-32266A69A180}" type="pres">
      <dgm:prSet presAssocID="{E28C10FE-1170-401E-B5EC-94A47295FF7F}" presName="parentLin" presStyleCnt="0"/>
      <dgm:spPr/>
    </dgm:pt>
    <dgm:pt modelId="{D8461811-AF4C-4C87-865D-CCC003B7BFB4}" type="pres">
      <dgm:prSet presAssocID="{E28C10FE-1170-401E-B5EC-94A47295FF7F}" presName="parentLeftMargin" presStyleLbl="node1" presStyleIdx="0" presStyleCnt="2"/>
      <dgm:spPr/>
    </dgm:pt>
    <dgm:pt modelId="{7306A4C3-684E-4390-B3DF-BF8B02DA4B72}" type="pres">
      <dgm:prSet presAssocID="{E28C10FE-1170-401E-B5EC-94A47295FF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8C63B0-700C-4CC2-95F5-62201E3BBE78}" type="pres">
      <dgm:prSet presAssocID="{E28C10FE-1170-401E-B5EC-94A47295FF7F}" presName="negativeSpace" presStyleCnt="0"/>
      <dgm:spPr/>
    </dgm:pt>
    <dgm:pt modelId="{7548C05E-1074-4816-A341-F061FAA6308E}" type="pres">
      <dgm:prSet presAssocID="{E28C10FE-1170-401E-B5EC-94A47295FF7F}" presName="childText" presStyleLbl="conFgAcc1" presStyleIdx="0" presStyleCnt="2">
        <dgm:presLayoutVars>
          <dgm:bulletEnabled val="1"/>
        </dgm:presLayoutVars>
      </dgm:prSet>
      <dgm:spPr/>
    </dgm:pt>
    <dgm:pt modelId="{C96AA41D-F489-4EEF-BCAE-9AD9894EE5FB}" type="pres">
      <dgm:prSet presAssocID="{9F2D41FB-4CFF-47E4-99B8-EC5EA6706947}" presName="spaceBetweenRectangles" presStyleCnt="0"/>
      <dgm:spPr/>
    </dgm:pt>
    <dgm:pt modelId="{86CC19D5-C42B-41F8-BBFF-5EBB6E83EE24}" type="pres">
      <dgm:prSet presAssocID="{920F97F3-53A6-4F6D-A86F-CAF60E19B27D}" presName="parentLin" presStyleCnt="0"/>
      <dgm:spPr/>
    </dgm:pt>
    <dgm:pt modelId="{55D78DAA-DF6F-4902-8295-570AE5C00F08}" type="pres">
      <dgm:prSet presAssocID="{920F97F3-53A6-4F6D-A86F-CAF60E19B27D}" presName="parentLeftMargin" presStyleLbl="node1" presStyleIdx="0" presStyleCnt="2"/>
      <dgm:spPr/>
    </dgm:pt>
    <dgm:pt modelId="{7267FE82-58DD-4762-9D39-00AF087EC9D3}" type="pres">
      <dgm:prSet presAssocID="{920F97F3-53A6-4F6D-A86F-CAF60E19B27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460C471-6A06-445B-8750-E52F8562A29F}" type="pres">
      <dgm:prSet presAssocID="{920F97F3-53A6-4F6D-A86F-CAF60E19B27D}" presName="negativeSpace" presStyleCnt="0"/>
      <dgm:spPr/>
    </dgm:pt>
    <dgm:pt modelId="{4190F4D0-5A41-4BFF-8911-17B8C231751E}" type="pres">
      <dgm:prSet presAssocID="{920F97F3-53A6-4F6D-A86F-CAF60E19B27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AEB9A02-B11A-444C-A195-4C4EF45D836F}" type="presOf" srcId="{2B25F3DF-4A3C-4C00-AFFF-0F0FCCCDD122}" destId="{FBE0C991-0FFA-49F2-9F5C-2A370CE468E7}" srcOrd="0" destOrd="0" presId="urn:microsoft.com/office/officeart/2005/8/layout/list1"/>
    <dgm:cxn modelId="{93C78516-3C94-4C48-A302-71D30E4E50FF}" type="presOf" srcId="{2C338F2B-5F6D-422A-B45F-8E2D6A85D5F7}" destId="{4190F4D0-5A41-4BFF-8911-17B8C231751E}" srcOrd="0" destOrd="1" presId="urn:microsoft.com/office/officeart/2005/8/layout/list1"/>
    <dgm:cxn modelId="{0D28A824-640F-4F24-8F34-FD7613479C36}" type="presOf" srcId="{920F97F3-53A6-4F6D-A86F-CAF60E19B27D}" destId="{7267FE82-58DD-4762-9D39-00AF087EC9D3}" srcOrd="1" destOrd="0" presId="urn:microsoft.com/office/officeart/2005/8/layout/list1"/>
    <dgm:cxn modelId="{CAB6DC28-F128-4AE7-8C17-0FB7C751916C}" srcId="{2B25F3DF-4A3C-4C00-AFFF-0F0FCCCDD122}" destId="{E28C10FE-1170-401E-B5EC-94A47295FF7F}" srcOrd="0" destOrd="0" parTransId="{96280B9C-5CE6-4000-8F84-CB8F93B1C4C3}" sibTransId="{9F2D41FB-4CFF-47E4-99B8-EC5EA6706947}"/>
    <dgm:cxn modelId="{B669A532-538A-4DD2-A756-4E2CED948D53}" srcId="{E28C10FE-1170-401E-B5EC-94A47295FF7F}" destId="{6AE1CC1B-AE5F-4558-9E30-A2A6AE0DDC7D}" srcOrd="2" destOrd="0" parTransId="{6FC3883F-5024-4EA6-BFDE-377195351D61}" sibTransId="{CE116F4C-924D-4657-A9C1-058DF524A834}"/>
    <dgm:cxn modelId="{15EAF434-FA4F-4EB7-A408-E94E1186C158}" type="presOf" srcId="{920F97F3-53A6-4F6D-A86F-CAF60E19B27D}" destId="{55D78DAA-DF6F-4902-8295-570AE5C00F08}" srcOrd="0" destOrd="0" presId="urn:microsoft.com/office/officeart/2005/8/layout/list1"/>
    <dgm:cxn modelId="{24E51C44-6820-4842-AFA9-EB930B3CC9F9}" srcId="{920F97F3-53A6-4F6D-A86F-CAF60E19B27D}" destId="{2C338F2B-5F6D-422A-B45F-8E2D6A85D5F7}" srcOrd="1" destOrd="0" parTransId="{56F74737-1509-4928-ABF1-AEA3EA2E58AE}" sibTransId="{998A8B4F-8E04-41E7-A11F-4388BE01353D}"/>
    <dgm:cxn modelId="{3913A355-52A6-4AB3-9AA2-8663A01B18DA}" type="presOf" srcId="{FED959B9-A518-4882-8C92-5047F98A9253}" destId="{4190F4D0-5A41-4BFF-8911-17B8C231751E}" srcOrd="0" destOrd="2" presId="urn:microsoft.com/office/officeart/2005/8/layout/list1"/>
    <dgm:cxn modelId="{BDAFD783-D02F-44B0-AC60-7A0A3EEC997B}" srcId="{920F97F3-53A6-4F6D-A86F-CAF60E19B27D}" destId="{1C939BC4-5234-447E-B1BF-0CDBBA687B8D}" srcOrd="0" destOrd="0" parTransId="{80B5C139-6AD7-483C-9986-034CAB91CCF2}" sibTransId="{66BB1F5F-8A26-4131-80A7-9AE793891D00}"/>
    <dgm:cxn modelId="{9C20B889-281F-4F48-8F1B-8D21162CA355}" type="presOf" srcId="{7E4C8F67-E22A-4110-91DA-BAB834A6F8B3}" destId="{7548C05E-1074-4816-A341-F061FAA6308E}" srcOrd="0" destOrd="0" presId="urn:microsoft.com/office/officeart/2005/8/layout/list1"/>
    <dgm:cxn modelId="{9580308E-22C2-43D0-8EDB-B3E558E9733C}" type="presOf" srcId="{1C939BC4-5234-447E-B1BF-0CDBBA687B8D}" destId="{4190F4D0-5A41-4BFF-8911-17B8C231751E}" srcOrd="0" destOrd="0" presId="urn:microsoft.com/office/officeart/2005/8/layout/list1"/>
    <dgm:cxn modelId="{584E8B91-E0CC-4D6E-AD47-04A7B6A7D458}" srcId="{2B25F3DF-4A3C-4C00-AFFF-0F0FCCCDD122}" destId="{920F97F3-53A6-4F6D-A86F-CAF60E19B27D}" srcOrd="1" destOrd="0" parTransId="{D05D2D4D-D8AF-4B42-B598-7D8F19C28D49}" sibTransId="{A606C27A-FFB4-4943-B86F-FDDAEB011C54}"/>
    <dgm:cxn modelId="{294F4493-688E-4F4F-AA1E-0198E575335D}" srcId="{E28C10FE-1170-401E-B5EC-94A47295FF7F}" destId="{7E4C8F67-E22A-4110-91DA-BAB834A6F8B3}" srcOrd="0" destOrd="0" parTransId="{B40D2A20-DD7E-44CC-A8A2-190B805748E2}" sibTransId="{67E9F4FD-513E-4EF8-B81A-FB198A9C88D0}"/>
    <dgm:cxn modelId="{C6687CAD-ED34-4C69-AA3D-F00B53C748AC}" type="presOf" srcId="{E28C10FE-1170-401E-B5EC-94A47295FF7F}" destId="{7306A4C3-684E-4390-B3DF-BF8B02DA4B72}" srcOrd="1" destOrd="0" presId="urn:microsoft.com/office/officeart/2005/8/layout/list1"/>
    <dgm:cxn modelId="{FCC96ABF-78E8-4220-8771-C83E982F09CF}" type="presOf" srcId="{2EA05F79-293B-490A-A582-259F33D6E835}" destId="{7548C05E-1074-4816-A341-F061FAA6308E}" srcOrd="0" destOrd="1" presId="urn:microsoft.com/office/officeart/2005/8/layout/list1"/>
    <dgm:cxn modelId="{18CA94D8-70B8-492D-B728-AAEAF3451623}" type="presOf" srcId="{E28C10FE-1170-401E-B5EC-94A47295FF7F}" destId="{D8461811-AF4C-4C87-865D-CCC003B7BFB4}" srcOrd="0" destOrd="0" presId="urn:microsoft.com/office/officeart/2005/8/layout/list1"/>
    <dgm:cxn modelId="{671D2AE1-A57F-4A92-B084-8BC0CE2D9514}" srcId="{920F97F3-53A6-4F6D-A86F-CAF60E19B27D}" destId="{FED959B9-A518-4882-8C92-5047F98A9253}" srcOrd="2" destOrd="0" parTransId="{F814C26E-610E-420F-AD9B-310DFE5F15DF}" sibTransId="{C02BA98E-6B51-49B0-9648-D14FA8BB4FD9}"/>
    <dgm:cxn modelId="{BA1813F4-D922-4F18-842E-791DAA1B8D07}" srcId="{E28C10FE-1170-401E-B5EC-94A47295FF7F}" destId="{2EA05F79-293B-490A-A582-259F33D6E835}" srcOrd="1" destOrd="0" parTransId="{13D1C63B-9F00-486C-8B7C-EDD3DE7E3EB2}" sibTransId="{C6C1F49D-1949-4589-8778-2B8DD7B5AA64}"/>
    <dgm:cxn modelId="{2B4BDFFF-C3DE-45AF-8FB1-135707895126}" type="presOf" srcId="{6AE1CC1B-AE5F-4558-9E30-A2A6AE0DDC7D}" destId="{7548C05E-1074-4816-A341-F061FAA6308E}" srcOrd="0" destOrd="2" presId="urn:microsoft.com/office/officeart/2005/8/layout/list1"/>
    <dgm:cxn modelId="{E43E17E2-CA49-4B9A-A57A-6097C4DDA69F}" type="presParOf" srcId="{FBE0C991-0FFA-49F2-9F5C-2A370CE468E7}" destId="{D999F3B0-CC7C-400C-8E76-32266A69A180}" srcOrd="0" destOrd="0" presId="urn:microsoft.com/office/officeart/2005/8/layout/list1"/>
    <dgm:cxn modelId="{CDE4E495-9DDB-4FB8-B760-224768D6012A}" type="presParOf" srcId="{D999F3B0-CC7C-400C-8E76-32266A69A180}" destId="{D8461811-AF4C-4C87-865D-CCC003B7BFB4}" srcOrd="0" destOrd="0" presId="urn:microsoft.com/office/officeart/2005/8/layout/list1"/>
    <dgm:cxn modelId="{A8A20EEC-1295-4C4E-8B84-3F9F50EA58DA}" type="presParOf" srcId="{D999F3B0-CC7C-400C-8E76-32266A69A180}" destId="{7306A4C3-684E-4390-B3DF-BF8B02DA4B72}" srcOrd="1" destOrd="0" presId="urn:microsoft.com/office/officeart/2005/8/layout/list1"/>
    <dgm:cxn modelId="{5675B340-C6BD-4A7C-A173-4040E546F195}" type="presParOf" srcId="{FBE0C991-0FFA-49F2-9F5C-2A370CE468E7}" destId="{5D8C63B0-700C-4CC2-95F5-62201E3BBE78}" srcOrd="1" destOrd="0" presId="urn:microsoft.com/office/officeart/2005/8/layout/list1"/>
    <dgm:cxn modelId="{47F01494-B18D-4EFE-A27B-8E27952A591A}" type="presParOf" srcId="{FBE0C991-0FFA-49F2-9F5C-2A370CE468E7}" destId="{7548C05E-1074-4816-A341-F061FAA6308E}" srcOrd="2" destOrd="0" presId="urn:microsoft.com/office/officeart/2005/8/layout/list1"/>
    <dgm:cxn modelId="{72471528-D5B8-42F7-A77C-C0D28A7AB2FD}" type="presParOf" srcId="{FBE0C991-0FFA-49F2-9F5C-2A370CE468E7}" destId="{C96AA41D-F489-4EEF-BCAE-9AD9894EE5FB}" srcOrd="3" destOrd="0" presId="urn:microsoft.com/office/officeart/2005/8/layout/list1"/>
    <dgm:cxn modelId="{39A8573D-BCAB-4F79-8AF3-661E716DBCA0}" type="presParOf" srcId="{FBE0C991-0FFA-49F2-9F5C-2A370CE468E7}" destId="{86CC19D5-C42B-41F8-BBFF-5EBB6E83EE24}" srcOrd="4" destOrd="0" presId="urn:microsoft.com/office/officeart/2005/8/layout/list1"/>
    <dgm:cxn modelId="{15856F93-9862-4E33-8DFD-D7FDD80E8B61}" type="presParOf" srcId="{86CC19D5-C42B-41F8-BBFF-5EBB6E83EE24}" destId="{55D78DAA-DF6F-4902-8295-570AE5C00F08}" srcOrd="0" destOrd="0" presId="urn:microsoft.com/office/officeart/2005/8/layout/list1"/>
    <dgm:cxn modelId="{497EE0F1-D50C-4D91-85EA-D9998916AB8C}" type="presParOf" srcId="{86CC19D5-C42B-41F8-BBFF-5EBB6E83EE24}" destId="{7267FE82-58DD-4762-9D39-00AF087EC9D3}" srcOrd="1" destOrd="0" presId="urn:microsoft.com/office/officeart/2005/8/layout/list1"/>
    <dgm:cxn modelId="{23E1A352-9518-4FCE-9246-E7593A012E93}" type="presParOf" srcId="{FBE0C991-0FFA-49F2-9F5C-2A370CE468E7}" destId="{3460C471-6A06-445B-8750-E52F8562A29F}" srcOrd="5" destOrd="0" presId="urn:microsoft.com/office/officeart/2005/8/layout/list1"/>
    <dgm:cxn modelId="{6203D2E5-C4B6-4A42-A927-245939F9365E}" type="presParOf" srcId="{FBE0C991-0FFA-49F2-9F5C-2A370CE468E7}" destId="{4190F4D0-5A41-4BFF-8911-17B8C231751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115FF4-1128-4884-9A8E-6477545C94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l-GR"/>
        </a:p>
      </dgm:t>
    </dgm:pt>
    <dgm:pt modelId="{400B0BAD-A9B3-42D2-83CA-3BCD1458844B}">
      <dgm:prSet/>
      <dgm:spPr/>
      <dgm:t>
        <a:bodyPr/>
        <a:lstStyle/>
        <a:p>
          <a:r>
            <a:rPr lang="en-CY" b="1" i="0" dirty="0"/>
            <a:t>Characteristics:</a:t>
          </a:r>
          <a:endParaRPr lang="el-GR" dirty="0"/>
        </a:p>
      </dgm:t>
    </dgm:pt>
    <dgm:pt modelId="{4F0079EB-7E16-4859-918A-1701A0865042}" type="parTrans" cxnId="{72C2B082-AEB3-41FC-9D1E-9CA15667B91B}">
      <dgm:prSet/>
      <dgm:spPr/>
      <dgm:t>
        <a:bodyPr/>
        <a:lstStyle/>
        <a:p>
          <a:endParaRPr lang="el-GR"/>
        </a:p>
      </dgm:t>
    </dgm:pt>
    <dgm:pt modelId="{C2A7E58E-DE28-4436-87D3-FBB2F68546CA}" type="sibTrans" cxnId="{72C2B082-AEB3-41FC-9D1E-9CA15667B91B}">
      <dgm:prSet/>
      <dgm:spPr/>
      <dgm:t>
        <a:bodyPr/>
        <a:lstStyle/>
        <a:p>
          <a:endParaRPr lang="el-GR"/>
        </a:p>
      </dgm:t>
    </dgm:pt>
    <dgm:pt modelId="{E5028A00-C6C4-438C-A3BD-0C87F8208226}">
      <dgm:prSet/>
      <dgm:spPr/>
      <dgm:t>
        <a:bodyPr/>
        <a:lstStyle/>
        <a:p>
          <a:r>
            <a:rPr lang="en-GB" b="0" i="0"/>
            <a:t>B</a:t>
          </a:r>
          <a:r>
            <a:rPr lang="en-CY" b="0" i="0"/>
            <a:t>etter write than B+ trees</a:t>
          </a:r>
          <a:endParaRPr lang="el-GR"/>
        </a:p>
      </dgm:t>
    </dgm:pt>
    <dgm:pt modelId="{E020FBAF-12EA-4B6B-A475-927BC720B5D3}" type="parTrans" cxnId="{56433CEA-8F02-4A69-A420-4B674F5F579B}">
      <dgm:prSet/>
      <dgm:spPr/>
      <dgm:t>
        <a:bodyPr/>
        <a:lstStyle/>
        <a:p>
          <a:endParaRPr lang="el-GR"/>
        </a:p>
      </dgm:t>
    </dgm:pt>
    <dgm:pt modelId="{D7D4D853-5266-400C-81E8-9EF6379E35D9}" type="sibTrans" cxnId="{56433CEA-8F02-4A69-A420-4B674F5F579B}">
      <dgm:prSet/>
      <dgm:spPr/>
      <dgm:t>
        <a:bodyPr/>
        <a:lstStyle/>
        <a:p>
          <a:endParaRPr lang="el-GR"/>
        </a:p>
      </dgm:t>
    </dgm:pt>
    <dgm:pt modelId="{ED1559D8-7A3F-46C2-93BB-958F4B7EF3FE}">
      <dgm:prSet/>
      <dgm:spPr/>
      <dgm:t>
        <a:bodyPr/>
        <a:lstStyle/>
        <a:p>
          <a:r>
            <a:rPr lang="en-CY" b="0" i="0" dirty="0"/>
            <a:t>Give up some read performance (example range queries) [look data through multiple levels]</a:t>
          </a:r>
          <a:endParaRPr lang="el-GR" dirty="0"/>
        </a:p>
      </dgm:t>
    </dgm:pt>
    <dgm:pt modelId="{5BA69340-6292-4500-806B-097A7B954DB7}" type="parTrans" cxnId="{B5370CB7-046A-4BFD-A2B0-892D3760BBED}">
      <dgm:prSet/>
      <dgm:spPr/>
      <dgm:t>
        <a:bodyPr/>
        <a:lstStyle/>
        <a:p>
          <a:endParaRPr lang="el-GR"/>
        </a:p>
      </dgm:t>
    </dgm:pt>
    <dgm:pt modelId="{36B9074B-FDC3-4770-A42E-CBD02C3ED163}" type="sibTrans" cxnId="{B5370CB7-046A-4BFD-A2B0-892D3760BBED}">
      <dgm:prSet/>
      <dgm:spPr/>
      <dgm:t>
        <a:bodyPr/>
        <a:lstStyle/>
        <a:p>
          <a:endParaRPr lang="el-GR"/>
        </a:p>
      </dgm:t>
    </dgm:pt>
    <dgm:pt modelId="{A8CFA13E-1846-47C9-B4F4-614062C8536C}">
      <dgm:prSet/>
      <dgm:spPr/>
      <dgm:t>
        <a:bodyPr/>
        <a:lstStyle/>
        <a:p>
          <a:r>
            <a:rPr lang="en-GB" b="0" i="0"/>
            <a:t>M</a:t>
          </a:r>
          <a:r>
            <a:rPr lang="en-CY" b="0" i="0"/>
            <a:t>emory applification to hold enough in memory to support fast queries</a:t>
          </a:r>
          <a:endParaRPr lang="el-GR"/>
        </a:p>
      </dgm:t>
    </dgm:pt>
    <dgm:pt modelId="{8FD31A79-4FFF-4177-834B-666A0C37EC1F}" type="parTrans" cxnId="{9330C634-4CBF-4293-8AE0-71B779DB1FDD}">
      <dgm:prSet/>
      <dgm:spPr/>
      <dgm:t>
        <a:bodyPr/>
        <a:lstStyle/>
        <a:p>
          <a:endParaRPr lang="el-GR"/>
        </a:p>
      </dgm:t>
    </dgm:pt>
    <dgm:pt modelId="{2604C79B-254B-4F39-9110-6ABFC07A7B96}" type="sibTrans" cxnId="{9330C634-4CBF-4293-8AE0-71B779DB1FDD}">
      <dgm:prSet/>
      <dgm:spPr/>
      <dgm:t>
        <a:bodyPr/>
        <a:lstStyle/>
        <a:p>
          <a:endParaRPr lang="el-GR"/>
        </a:p>
      </dgm:t>
    </dgm:pt>
    <dgm:pt modelId="{55B19778-E62F-4661-8584-664726F90A15}">
      <dgm:prSet/>
      <dgm:spPr/>
      <dgm:t>
        <a:bodyPr/>
        <a:lstStyle/>
        <a:p>
          <a:r>
            <a:rPr lang="en-CY" b="1" i="0" dirty="0"/>
            <a:t>Examples:</a:t>
          </a:r>
          <a:endParaRPr lang="el-GR" dirty="0"/>
        </a:p>
      </dgm:t>
    </dgm:pt>
    <dgm:pt modelId="{D93292A8-C65B-4963-94A2-E8BAC421B424}" type="parTrans" cxnId="{1C10F074-73A1-4A6B-9885-113DECEC329C}">
      <dgm:prSet/>
      <dgm:spPr/>
      <dgm:t>
        <a:bodyPr/>
        <a:lstStyle/>
        <a:p>
          <a:endParaRPr lang="el-GR"/>
        </a:p>
      </dgm:t>
    </dgm:pt>
    <dgm:pt modelId="{5F6CC708-6042-403E-A45A-5AC1F3CBB5AE}" type="sibTrans" cxnId="{1C10F074-73A1-4A6B-9885-113DECEC329C}">
      <dgm:prSet/>
      <dgm:spPr/>
      <dgm:t>
        <a:bodyPr/>
        <a:lstStyle/>
        <a:p>
          <a:endParaRPr lang="el-GR"/>
        </a:p>
      </dgm:t>
    </dgm:pt>
    <dgm:pt modelId="{61D91C92-1AC3-4275-8965-A7FF62428360}">
      <dgm:prSet/>
      <dgm:spPr/>
      <dgm:t>
        <a:bodyPr/>
        <a:lstStyle/>
        <a:p>
          <a:r>
            <a:rPr lang="en-CY" b="0" i="0"/>
            <a:t>LevelDB</a:t>
          </a:r>
          <a:endParaRPr lang="el-GR"/>
        </a:p>
      </dgm:t>
    </dgm:pt>
    <dgm:pt modelId="{53E975BE-23EE-45E4-887C-50A62C6B6800}" type="parTrans" cxnId="{59DF2F79-9813-41C5-B05A-B1DCB4D218BD}">
      <dgm:prSet/>
      <dgm:spPr/>
      <dgm:t>
        <a:bodyPr/>
        <a:lstStyle/>
        <a:p>
          <a:endParaRPr lang="el-GR"/>
        </a:p>
      </dgm:t>
    </dgm:pt>
    <dgm:pt modelId="{680ED30C-CA41-479C-AEFD-923948684ED8}" type="sibTrans" cxnId="{59DF2F79-9813-41C5-B05A-B1DCB4D218BD}">
      <dgm:prSet/>
      <dgm:spPr/>
      <dgm:t>
        <a:bodyPr/>
        <a:lstStyle/>
        <a:p>
          <a:endParaRPr lang="el-GR"/>
        </a:p>
      </dgm:t>
    </dgm:pt>
    <dgm:pt modelId="{9992C3A5-24A5-46B2-95D8-B19089EDFB77}">
      <dgm:prSet/>
      <dgm:spPr/>
      <dgm:t>
        <a:bodyPr/>
        <a:lstStyle/>
        <a:p>
          <a:r>
            <a:rPr lang="en-CY" b="0" i="0"/>
            <a:t>BigTable</a:t>
          </a:r>
          <a:endParaRPr lang="el-GR"/>
        </a:p>
      </dgm:t>
    </dgm:pt>
    <dgm:pt modelId="{A9978101-201C-4A8C-AE5C-9EDFE8EDB4DF}" type="parTrans" cxnId="{262E9373-C941-4E8F-82E6-7F92A9C61798}">
      <dgm:prSet/>
      <dgm:spPr/>
      <dgm:t>
        <a:bodyPr/>
        <a:lstStyle/>
        <a:p>
          <a:endParaRPr lang="el-GR"/>
        </a:p>
      </dgm:t>
    </dgm:pt>
    <dgm:pt modelId="{20D0AF7C-6CA5-4188-A00C-B1581C9590D3}" type="sibTrans" cxnId="{262E9373-C941-4E8F-82E6-7F92A9C61798}">
      <dgm:prSet/>
      <dgm:spPr/>
      <dgm:t>
        <a:bodyPr/>
        <a:lstStyle/>
        <a:p>
          <a:endParaRPr lang="el-GR"/>
        </a:p>
      </dgm:t>
    </dgm:pt>
    <dgm:pt modelId="{125A19AD-7FFF-4C28-951D-78E08DBC1ED7}">
      <dgm:prSet/>
      <dgm:spPr/>
      <dgm:t>
        <a:bodyPr/>
        <a:lstStyle/>
        <a:p>
          <a:r>
            <a:rPr lang="en-CY" b="0" i="0"/>
            <a:t>Cassandra</a:t>
          </a:r>
          <a:endParaRPr lang="el-GR"/>
        </a:p>
      </dgm:t>
    </dgm:pt>
    <dgm:pt modelId="{456FA80B-AE9C-46CE-9BE4-4C495AC27395}" type="parTrans" cxnId="{08C9BAF1-6AB0-40FB-921C-D64B4EA90DCE}">
      <dgm:prSet/>
      <dgm:spPr/>
      <dgm:t>
        <a:bodyPr/>
        <a:lstStyle/>
        <a:p>
          <a:endParaRPr lang="el-GR"/>
        </a:p>
      </dgm:t>
    </dgm:pt>
    <dgm:pt modelId="{7D1D72E2-2A5F-4B11-A497-2D40702ACB1F}" type="sibTrans" cxnId="{08C9BAF1-6AB0-40FB-921C-D64B4EA90DCE}">
      <dgm:prSet/>
      <dgm:spPr/>
      <dgm:t>
        <a:bodyPr/>
        <a:lstStyle/>
        <a:p>
          <a:endParaRPr lang="el-GR"/>
        </a:p>
      </dgm:t>
    </dgm:pt>
    <dgm:pt modelId="{F1BF6D68-F5F1-4D84-943E-5428D9C145C8}" type="pres">
      <dgm:prSet presAssocID="{23115FF4-1128-4884-9A8E-6477545C942C}" presName="linear" presStyleCnt="0">
        <dgm:presLayoutVars>
          <dgm:animLvl val="lvl"/>
          <dgm:resizeHandles val="exact"/>
        </dgm:presLayoutVars>
      </dgm:prSet>
      <dgm:spPr/>
    </dgm:pt>
    <dgm:pt modelId="{355D1793-C0F0-4E87-9A36-E803FDCA4D4E}" type="pres">
      <dgm:prSet presAssocID="{400B0BAD-A9B3-42D2-83CA-3BCD145884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A217BF-BA4C-4B51-A4C8-4E39A8FD307D}" type="pres">
      <dgm:prSet presAssocID="{400B0BAD-A9B3-42D2-83CA-3BCD1458844B}" presName="childText" presStyleLbl="revTx" presStyleIdx="0" presStyleCnt="2">
        <dgm:presLayoutVars>
          <dgm:bulletEnabled val="1"/>
        </dgm:presLayoutVars>
      </dgm:prSet>
      <dgm:spPr/>
    </dgm:pt>
    <dgm:pt modelId="{1C4507D8-7C3D-4B16-BE0D-1FED1B573DAF}" type="pres">
      <dgm:prSet presAssocID="{55B19778-E62F-4661-8584-664726F90A1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17F04D8-E1F8-4CA3-97DD-A6D54037700C}" type="pres">
      <dgm:prSet presAssocID="{55B19778-E62F-4661-8584-664726F90A1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0274906-E51F-475C-BE36-81FADDFEEFE9}" type="presOf" srcId="{A8CFA13E-1846-47C9-B4F4-614062C8536C}" destId="{AAA217BF-BA4C-4B51-A4C8-4E39A8FD307D}" srcOrd="0" destOrd="2" presId="urn:microsoft.com/office/officeart/2005/8/layout/vList2"/>
    <dgm:cxn modelId="{9330C634-4CBF-4293-8AE0-71B779DB1FDD}" srcId="{400B0BAD-A9B3-42D2-83CA-3BCD1458844B}" destId="{A8CFA13E-1846-47C9-B4F4-614062C8536C}" srcOrd="2" destOrd="0" parTransId="{8FD31A79-4FFF-4177-834B-666A0C37EC1F}" sibTransId="{2604C79B-254B-4F39-9110-6ABFC07A7B96}"/>
    <dgm:cxn modelId="{61188C53-7674-4F80-A875-BE599F5B488F}" type="presOf" srcId="{125A19AD-7FFF-4C28-951D-78E08DBC1ED7}" destId="{417F04D8-E1F8-4CA3-97DD-A6D54037700C}" srcOrd="0" destOrd="2" presId="urn:microsoft.com/office/officeart/2005/8/layout/vList2"/>
    <dgm:cxn modelId="{D99A946F-24D7-4983-B6E8-DD0676177A1B}" type="presOf" srcId="{23115FF4-1128-4884-9A8E-6477545C942C}" destId="{F1BF6D68-F5F1-4D84-943E-5428D9C145C8}" srcOrd="0" destOrd="0" presId="urn:microsoft.com/office/officeart/2005/8/layout/vList2"/>
    <dgm:cxn modelId="{6D4D8372-F91A-47DF-986D-EEE41BA853DC}" type="presOf" srcId="{400B0BAD-A9B3-42D2-83CA-3BCD1458844B}" destId="{355D1793-C0F0-4E87-9A36-E803FDCA4D4E}" srcOrd="0" destOrd="0" presId="urn:microsoft.com/office/officeart/2005/8/layout/vList2"/>
    <dgm:cxn modelId="{262E9373-C941-4E8F-82E6-7F92A9C61798}" srcId="{55B19778-E62F-4661-8584-664726F90A15}" destId="{9992C3A5-24A5-46B2-95D8-B19089EDFB77}" srcOrd="1" destOrd="0" parTransId="{A9978101-201C-4A8C-AE5C-9EDFE8EDB4DF}" sibTransId="{20D0AF7C-6CA5-4188-A00C-B1581C9590D3}"/>
    <dgm:cxn modelId="{1C10F074-73A1-4A6B-9885-113DECEC329C}" srcId="{23115FF4-1128-4884-9A8E-6477545C942C}" destId="{55B19778-E62F-4661-8584-664726F90A15}" srcOrd="1" destOrd="0" parTransId="{D93292A8-C65B-4963-94A2-E8BAC421B424}" sibTransId="{5F6CC708-6042-403E-A45A-5AC1F3CBB5AE}"/>
    <dgm:cxn modelId="{59DF2F79-9813-41C5-B05A-B1DCB4D218BD}" srcId="{55B19778-E62F-4661-8584-664726F90A15}" destId="{61D91C92-1AC3-4275-8965-A7FF62428360}" srcOrd="0" destOrd="0" parTransId="{53E975BE-23EE-45E4-887C-50A62C6B6800}" sibTransId="{680ED30C-CA41-479C-AEFD-923948684ED8}"/>
    <dgm:cxn modelId="{72C2B082-AEB3-41FC-9D1E-9CA15667B91B}" srcId="{23115FF4-1128-4884-9A8E-6477545C942C}" destId="{400B0BAD-A9B3-42D2-83CA-3BCD1458844B}" srcOrd="0" destOrd="0" parTransId="{4F0079EB-7E16-4859-918A-1701A0865042}" sibTransId="{C2A7E58E-DE28-4436-87D3-FBB2F68546CA}"/>
    <dgm:cxn modelId="{90FBA8AD-A637-43F4-8CA4-2294263288AD}" type="presOf" srcId="{55B19778-E62F-4661-8584-664726F90A15}" destId="{1C4507D8-7C3D-4B16-BE0D-1FED1B573DAF}" srcOrd="0" destOrd="0" presId="urn:microsoft.com/office/officeart/2005/8/layout/vList2"/>
    <dgm:cxn modelId="{B5370CB7-046A-4BFD-A2B0-892D3760BBED}" srcId="{400B0BAD-A9B3-42D2-83CA-3BCD1458844B}" destId="{ED1559D8-7A3F-46C2-93BB-958F4B7EF3FE}" srcOrd="1" destOrd="0" parTransId="{5BA69340-6292-4500-806B-097A7B954DB7}" sibTransId="{36B9074B-FDC3-4770-A42E-CBD02C3ED163}"/>
    <dgm:cxn modelId="{AC287CBA-F3EF-4B84-A5D8-53647C839C4C}" type="presOf" srcId="{61D91C92-1AC3-4275-8965-A7FF62428360}" destId="{417F04D8-E1F8-4CA3-97DD-A6D54037700C}" srcOrd="0" destOrd="0" presId="urn:microsoft.com/office/officeart/2005/8/layout/vList2"/>
    <dgm:cxn modelId="{A0C4E3C0-2D57-4469-BE91-168E131A4252}" type="presOf" srcId="{E5028A00-C6C4-438C-A3BD-0C87F8208226}" destId="{AAA217BF-BA4C-4B51-A4C8-4E39A8FD307D}" srcOrd="0" destOrd="0" presId="urn:microsoft.com/office/officeart/2005/8/layout/vList2"/>
    <dgm:cxn modelId="{7F28A1DD-DC55-4C85-A182-7D0647E83209}" type="presOf" srcId="{ED1559D8-7A3F-46C2-93BB-958F4B7EF3FE}" destId="{AAA217BF-BA4C-4B51-A4C8-4E39A8FD307D}" srcOrd="0" destOrd="1" presId="urn:microsoft.com/office/officeart/2005/8/layout/vList2"/>
    <dgm:cxn modelId="{56433CEA-8F02-4A69-A420-4B674F5F579B}" srcId="{400B0BAD-A9B3-42D2-83CA-3BCD1458844B}" destId="{E5028A00-C6C4-438C-A3BD-0C87F8208226}" srcOrd="0" destOrd="0" parTransId="{E020FBAF-12EA-4B6B-A475-927BC720B5D3}" sibTransId="{D7D4D853-5266-400C-81E8-9EF6379E35D9}"/>
    <dgm:cxn modelId="{1F8F79F1-A29D-4480-B666-9FB9A8C987DE}" type="presOf" srcId="{9992C3A5-24A5-46B2-95D8-B19089EDFB77}" destId="{417F04D8-E1F8-4CA3-97DD-A6D54037700C}" srcOrd="0" destOrd="1" presId="urn:microsoft.com/office/officeart/2005/8/layout/vList2"/>
    <dgm:cxn modelId="{08C9BAF1-6AB0-40FB-921C-D64B4EA90DCE}" srcId="{55B19778-E62F-4661-8584-664726F90A15}" destId="{125A19AD-7FFF-4C28-951D-78E08DBC1ED7}" srcOrd="2" destOrd="0" parTransId="{456FA80B-AE9C-46CE-9BE4-4C495AC27395}" sibTransId="{7D1D72E2-2A5F-4B11-A497-2D40702ACB1F}"/>
    <dgm:cxn modelId="{A3EE4FE0-AC33-43A6-8FE9-2AF1DF51807C}" type="presParOf" srcId="{F1BF6D68-F5F1-4D84-943E-5428D9C145C8}" destId="{355D1793-C0F0-4E87-9A36-E803FDCA4D4E}" srcOrd="0" destOrd="0" presId="urn:microsoft.com/office/officeart/2005/8/layout/vList2"/>
    <dgm:cxn modelId="{BF6E99B6-3C95-4DB6-930D-EE272C68BE5C}" type="presParOf" srcId="{F1BF6D68-F5F1-4D84-943E-5428D9C145C8}" destId="{AAA217BF-BA4C-4B51-A4C8-4E39A8FD307D}" srcOrd="1" destOrd="0" presId="urn:microsoft.com/office/officeart/2005/8/layout/vList2"/>
    <dgm:cxn modelId="{D4D28540-76B1-43F9-B88C-6BC0A457F6BF}" type="presParOf" srcId="{F1BF6D68-F5F1-4D84-943E-5428D9C145C8}" destId="{1C4507D8-7C3D-4B16-BE0D-1FED1B573DAF}" srcOrd="2" destOrd="0" presId="urn:microsoft.com/office/officeart/2005/8/layout/vList2"/>
    <dgm:cxn modelId="{CF8BE6A2-2431-4E86-9C4D-374AF159900C}" type="presParOf" srcId="{F1BF6D68-F5F1-4D84-943E-5428D9C145C8}" destId="{417F04D8-E1F8-4CA3-97DD-A6D54037700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F4F43-F1C1-4AFA-A597-E1B2440189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9B9D0309-2747-4982-9EE6-BA28DE84BE95}">
      <dgm:prSet/>
      <dgm:spPr/>
      <dgm:t>
        <a:bodyPr/>
        <a:lstStyle/>
        <a:p>
          <a:r>
            <a:rPr lang="en-GB" b="1" i="0" dirty="0"/>
            <a:t>Characteristics</a:t>
          </a:r>
          <a:endParaRPr lang="el-GR" dirty="0"/>
        </a:p>
      </dgm:t>
    </dgm:pt>
    <dgm:pt modelId="{7EF2B2AD-2B0E-4821-9348-CB67978CEC91}" type="parTrans" cxnId="{8D31ED35-53D9-4A59-B462-862C867DA9AD}">
      <dgm:prSet/>
      <dgm:spPr/>
      <dgm:t>
        <a:bodyPr/>
        <a:lstStyle/>
        <a:p>
          <a:endParaRPr lang="el-GR"/>
        </a:p>
      </dgm:t>
    </dgm:pt>
    <dgm:pt modelId="{20E6588B-5AE1-42D5-B997-EA3CC86D5BC0}" type="sibTrans" cxnId="{8D31ED35-53D9-4A59-B462-862C867DA9AD}">
      <dgm:prSet/>
      <dgm:spPr/>
      <dgm:t>
        <a:bodyPr/>
        <a:lstStyle/>
        <a:p>
          <a:endParaRPr lang="el-GR"/>
        </a:p>
      </dgm:t>
    </dgm:pt>
    <dgm:pt modelId="{BD991886-1BEE-45EB-A935-B6485468971B}">
      <dgm:prSet/>
      <dgm:spPr/>
      <dgm:t>
        <a:bodyPr/>
        <a:lstStyle/>
        <a:p>
          <a:r>
            <a:rPr lang="en-GB" b="0" i="0" dirty="0"/>
            <a:t>Excellent write performance.</a:t>
          </a:r>
          <a:endParaRPr lang="el-GR" dirty="0"/>
        </a:p>
      </dgm:t>
    </dgm:pt>
    <dgm:pt modelId="{DE71C45C-1605-419C-876C-728B0D3D1C17}" type="parTrans" cxnId="{0FC91CA2-071B-4299-A845-2FB9C2CF6397}">
      <dgm:prSet/>
      <dgm:spPr/>
      <dgm:t>
        <a:bodyPr/>
        <a:lstStyle/>
        <a:p>
          <a:endParaRPr lang="el-GR"/>
        </a:p>
      </dgm:t>
    </dgm:pt>
    <dgm:pt modelId="{A6B3AE8C-C19A-424C-9CBF-98F6687349F7}" type="sibTrans" cxnId="{0FC91CA2-071B-4299-A845-2FB9C2CF6397}">
      <dgm:prSet/>
      <dgm:spPr/>
      <dgm:t>
        <a:bodyPr/>
        <a:lstStyle/>
        <a:p>
          <a:endParaRPr lang="el-GR"/>
        </a:p>
      </dgm:t>
    </dgm:pt>
    <dgm:pt modelId="{A80C7CC9-AEE2-43C2-B550-FC52F29A6F2F}">
      <dgm:prSet/>
      <dgm:spPr/>
      <dgm:t>
        <a:bodyPr/>
        <a:lstStyle/>
        <a:p>
          <a:r>
            <a:rPr lang="en-GB" b="0" i="0"/>
            <a:t>Sacrifices read performance (for range queries).</a:t>
          </a:r>
          <a:endParaRPr lang="el-GR"/>
        </a:p>
      </dgm:t>
    </dgm:pt>
    <dgm:pt modelId="{686C5918-77A5-4DAA-AE96-53C54D702024}" type="parTrans" cxnId="{DE0E233E-3145-47CB-BF5F-165273296983}">
      <dgm:prSet/>
      <dgm:spPr/>
      <dgm:t>
        <a:bodyPr/>
        <a:lstStyle/>
        <a:p>
          <a:endParaRPr lang="el-GR"/>
        </a:p>
      </dgm:t>
    </dgm:pt>
    <dgm:pt modelId="{0D324978-1DA6-425D-940D-73C9D748893B}" type="sibTrans" cxnId="{DE0E233E-3145-47CB-BF5F-165273296983}">
      <dgm:prSet/>
      <dgm:spPr/>
      <dgm:t>
        <a:bodyPr/>
        <a:lstStyle/>
        <a:p>
          <a:endParaRPr lang="el-GR"/>
        </a:p>
      </dgm:t>
    </dgm:pt>
    <dgm:pt modelId="{7409BCEB-5C11-497B-8BF6-386CE6E78AAD}">
      <dgm:prSet/>
      <dgm:spPr/>
      <dgm:t>
        <a:bodyPr/>
        <a:lstStyle/>
        <a:p>
          <a:r>
            <a:rPr lang="en-GB" b="0" i="0" dirty="0"/>
            <a:t>Memory footprint is higher since now all keys need to be indexed in-memory.</a:t>
          </a:r>
          <a:endParaRPr lang="el-GR" dirty="0"/>
        </a:p>
      </dgm:t>
    </dgm:pt>
    <dgm:pt modelId="{296578AF-B96D-4998-9BE9-23586731D2F5}" type="parTrans" cxnId="{3A5102B4-72D6-494F-94FB-1BEE97584F73}">
      <dgm:prSet/>
      <dgm:spPr/>
      <dgm:t>
        <a:bodyPr/>
        <a:lstStyle/>
        <a:p>
          <a:endParaRPr lang="el-GR"/>
        </a:p>
      </dgm:t>
    </dgm:pt>
    <dgm:pt modelId="{BC1C1C06-B637-4616-BE7C-51B248F95764}" type="sibTrans" cxnId="{3A5102B4-72D6-494F-94FB-1BEE97584F73}">
      <dgm:prSet/>
      <dgm:spPr/>
      <dgm:t>
        <a:bodyPr/>
        <a:lstStyle/>
        <a:p>
          <a:endParaRPr lang="el-GR"/>
        </a:p>
      </dgm:t>
    </dgm:pt>
    <dgm:pt modelId="{6F61CF36-9171-4A05-B504-261FBF44A73F}">
      <dgm:prSet/>
      <dgm:spPr/>
      <dgm:t>
        <a:bodyPr/>
        <a:lstStyle/>
        <a:p>
          <a:r>
            <a:rPr lang="en-GB" b="1" i="0" dirty="0"/>
            <a:t>Examples:</a:t>
          </a:r>
          <a:endParaRPr lang="el-GR" dirty="0"/>
        </a:p>
      </dgm:t>
    </dgm:pt>
    <dgm:pt modelId="{96D7168D-AAD0-4EBF-9300-5BD41D4C28CC}" type="parTrans" cxnId="{9214B93E-42B6-4558-998B-EDBC94DA7505}">
      <dgm:prSet/>
      <dgm:spPr/>
      <dgm:t>
        <a:bodyPr/>
        <a:lstStyle/>
        <a:p>
          <a:endParaRPr lang="el-GR"/>
        </a:p>
      </dgm:t>
    </dgm:pt>
    <dgm:pt modelId="{3906FF3C-095D-4241-AE3B-C8D9361FAD79}" type="sibTrans" cxnId="{9214B93E-42B6-4558-998B-EDBC94DA7505}">
      <dgm:prSet/>
      <dgm:spPr/>
      <dgm:t>
        <a:bodyPr/>
        <a:lstStyle/>
        <a:p>
          <a:endParaRPr lang="el-GR"/>
        </a:p>
      </dgm:t>
    </dgm:pt>
    <dgm:pt modelId="{1DDC734D-DAE2-4C0C-A69A-FA202BD8917D}">
      <dgm:prSet/>
      <dgm:spPr/>
      <dgm:t>
        <a:bodyPr/>
        <a:lstStyle/>
        <a:p>
          <a:r>
            <a:rPr lang="en-GB" b="0" i="0" dirty="0" err="1"/>
            <a:t>BitCask</a:t>
          </a:r>
          <a:endParaRPr lang="el-GR" dirty="0"/>
        </a:p>
      </dgm:t>
    </dgm:pt>
    <dgm:pt modelId="{8206EF1A-ECDF-421A-9B13-EDBAB330E836}" type="parTrans" cxnId="{48CBFB7F-E63F-46C0-99B5-346A48C4EF39}">
      <dgm:prSet/>
      <dgm:spPr/>
      <dgm:t>
        <a:bodyPr/>
        <a:lstStyle/>
        <a:p>
          <a:endParaRPr lang="el-GR"/>
        </a:p>
      </dgm:t>
    </dgm:pt>
    <dgm:pt modelId="{34423B91-C4A6-449D-AFE9-B40D9036CCFF}" type="sibTrans" cxnId="{48CBFB7F-E63F-46C0-99B5-346A48C4EF39}">
      <dgm:prSet/>
      <dgm:spPr/>
      <dgm:t>
        <a:bodyPr/>
        <a:lstStyle/>
        <a:p>
          <a:endParaRPr lang="el-GR"/>
        </a:p>
      </dgm:t>
    </dgm:pt>
    <dgm:pt modelId="{0CE85EC1-6535-42CE-87A4-DBC608637B28}">
      <dgm:prSet/>
      <dgm:spPr/>
      <dgm:t>
        <a:bodyPr/>
        <a:lstStyle/>
        <a:p>
          <a:r>
            <a:rPr lang="en-GB" b="0" i="0"/>
            <a:t>Sparkley</a:t>
          </a:r>
          <a:endParaRPr lang="el-GR"/>
        </a:p>
      </dgm:t>
    </dgm:pt>
    <dgm:pt modelId="{C9DB90E7-F1F6-4082-89E1-0FCAF555B9DE}" type="parTrans" cxnId="{7991ED6E-01A0-42CB-8F2A-245337846D8C}">
      <dgm:prSet/>
      <dgm:spPr/>
      <dgm:t>
        <a:bodyPr/>
        <a:lstStyle/>
        <a:p>
          <a:endParaRPr lang="el-GR"/>
        </a:p>
      </dgm:t>
    </dgm:pt>
    <dgm:pt modelId="{821A08CF-42FC-42F7-A0BF-3628CA70008D}" type="sibTrans" cxnId="{7991ED6E-01A0-42CB-8F2A-245337846D8C}">
      <dgm:prSet/>
      <dgm:spPr/>
      <dgm:t>
        <a:bodyPr/>
        <a:lstStyle/>
        <a:p>
          <a:endParaRPr lang="el-GR"/>
        </a:p>
      </dgm:t>
    </dgm:pt>
    <dgm:pt modelId="{B5456A84-3826-4ABE-9B14-9529D19887CD}">
      <dgm:prSet/>
      <dgm:spPr/>
      <dgm:t>
        <a:bodyPr/>
        <a:lstStyle/>
        <a:p>
          <a:r>
            <a:rPr lang="en-GB" b="0" i="0"/>
            <a:t>Faster</a:t>
          </a:r>
          <a:endParaRPr lang="el-GR"/>
        </a:p>
      </dgm:t>
    </dgm:pt>
    <dgm:pt modelId="{9ACB6D89-A3F0-4D1D-BDE0-5479C3E38B85}" type="parTrans" cxnId="{5C745547-C865-450F-80AD-BDF6BDD24E4E}">
      <dgm:prSet/>
      <dgm:spPr/>
      <dgm:t>
        <a:bodyPr/>
        <a:lstStyle/>
        <a:p>
          <a:endParaRPr lang="el-GR"/>
        </a:p>
      </dgm:t>
    </dgm:pt>
    <dgm:pt modelId="{BDF5FD8D-6E58-41CE-81A5-6CDFD6D8CC31}" type="sibTrans" cxnId="{5C745547-C865-450F-80AD-BDF6BDD24E4E}">
      <dgm:prSet/>
      <dgm:spPr/>
      <dgm:t>
        <a:bodyPr/>
        <a:lstStyle/>
        <a:p>
          <a:endParaRPr lang="el-GR"/>
        </a:p>
      </dgm:t>
    </dgm:pt>
    <dgm:pt modelId="{95AFAB96-85D8-4096-A498-389C2A73DCCA}" type="pres">
      <dgm:prSet presAssocID="{7A7F4F43-F1C1-4AFA-A597-E1B2440189CD}" presName="linear" presStyleCnt="0">
        <dgm:presLayoutVars>
          <dgm:animLvl val="lvl"/>
          <dgm:resizeHandles val="exact"/>
        </dgm:presLayoutVars>
      </dgm:prSet>
      <dgm:spPr/>
    </dgm:pt>
    <dgm:pt modelId="{11FD49E6-B83F-40D2-86FD-F1DCD2BC0771}" type="pres">
      <dgm:prSet presAssocID="{9B9D0309-2747-4982-9EE6-BA28DE84BE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6BEBC4-2DFA-457B-AA28-40BF01C978A9}" type="pres">
      <dgm:prSet presAssocID="{9B9D0309-2747-4982-9EE6-BA28DE84BE95}" presName="childText" presStyleLbl="revTx" presStyleIdx="0" presStyleCnt="2">
        <dgm:presLayoutVars>
          <dgm:bulletEnabled val="1"/>
        </dgm:presLayoutVars>
      </dgm:prSet>
      <dgm:spPr/>
    </dgm:pt>
    <dgm:pt modelId="{F13366DF-4535-421E-9184-6FB3CB22ECFA}" type="pres">
      <dgm:prSet presAssocID="{6F61CF36-9171-4A05-B504-261FBF44A73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3899901-26F9-4E99-B4B9-284F3F75BAE8}" type="pres">
      <dgm:prSet presAssocID="{6F61CF36-9171-4A05-B504-261FBF44A73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EAD2923-1F1D-4CE4-ABD8-FC417207BD0A}" type="presOf" srcId="{6F61CF36-9171-4A05-B504-261FBF44A73F}" destId="{F13366DF-4535-421E-9184-6FB3CB22ECFA}" srcOrd="0" destOrd="0" presId="urn:microsoft.com/office/officeart/2005/8/layout/vList2"/>
    <dgm:cxn modelId="{EF6B7A24-1A21-4B7A-8A03-9EDFC55C6315}" type="presOf" srcId="{1DDC734D-DAE2-4C0C-A69A-FA202BD8917D}" destId="{23899901-26F9-4E99-B4B9-284F3F75BAE8}" srcOrd="0" destOrd="0" presId="urn:microsoft.com/office/officeart/2005/8/layout/vList2"/>
    <dgm:cxn modelId="{C2A1AE2A-1143-420C-B378-304B932BC319}" type="presOf" srcId="{7409BCEB-5C11-497B-8BF6-386CE6E78AAD}" destId="{F26BEBC4-2DFA-457B-AA28-40BF01C978A9}" srcOrd="0" destOrd="2" presId="urn:microsoft.com/office/officeart/2005/8/layout/vList2"/>
    <dgm:cxn modelId="{8D31ED35-53D9-4A59-B462-862C867DA9AD}" srcId="{7A7F4F43-F1C1-4AFA-A597-E1B2440189CD}" destId="{9B9D0309-2747-4982-9EE6-BA28DE84BE95}" srcOrd="0" destOrd="0" parTransId="{7EF2B2AD-2B0E-4821-9348-CB67978CEC91}" sibTransId="{20E6588B-5AE1-42D5-B997-EA3CC86D5BC0}"/>
    <dgm:cxn modelId="{DE0E233E-3145-47CB-BF5F-165273296983}" srcId="{9B9D0309-2747-4982-9EE6-BA28DE84BE95}" destId="{A80C7CC9-AEE2-43C2-B550-FC52F29A6F2F}" srcOrd="1" destOrd="0" parTransId="{686C5918-77A5-4DAA-AE96-53C54D702024}" sibTransId="{0D324978-1DA6-425D-940D-73C9D748893B}"/>
    <dgm:cxn modelId="{9214B93E-42B6-4558-998B-EDBC94DA7505}" srcId="{7A7F4F43-F1C1-4AFA-A597-E1B2440189CD}" destId="{6F61CF36-9171-4A05-B504-261FBF44A73F}" srcOrd="1" destOrd="0" parTransId="{96D7168D-AAD0-4EBF-9300-5BD41D4C28CC}" sibTransId="{3906FF3C-095D-4241-AE3B-C8D9361FAD79}"/>
    <dgm:cxn modelId="{9B7B2743-8CEC-4E98-ABDB-2CAEA0E5ADFC}" type="presOf" srcId="{B5456A84-3826-4ABE-9B14-9529D19887CD}" destId="{23899901-26F9-4E99-B4B9-284F3F75BAE8}" srcOrd="0" destOrd="2" presId="urn:microsoft.com/office/officeart/2005/8/layout/vList2"/>
    <dgm:cxn modelId="{5C745547-C865-450F-80AD-BDF6BDD24E4E}" srcId="{6F61CF36-9171-4A05-B504-261FBF44A73F}" destId="{B5456A84-3826-4ABE-9B14-9529D19887CD}" srcOrd="2" destOrd="0" parTransId="{9ACB6D89-A3F0-4D1D-BDE0-5479C3E38B85}" sibTransId="{BDF5FD8D-6E58-41CE-81A5-6CDFD6D8CC31}"/>
    <dgm:cxn modelId="{6166A058-976B-4466-9DE7-889F3B94953E}" type="presOf" srcId="{7A7F4F43-F1C1-4AFA-A597-E1B2440189CD}" destId="{95AFAB96-85D8-4096-A498-389C2A73DCCA}" srcOrd="0" destOrd="0" presId="urn:microsoft.com/office/officeart/2005/8/layout/vList2"/>
    <dgm:cxn modelId="{7C06D066-72CD-4B6F-A263-5C8DF08BC8B5}" type="presOf" srcId="{BD991886-1BEE-45EB-A935-B6485468971B}" destId="{F26BEBC4-2DFA-457B-AA28-40BF01C978A9}" srcOrd="0" destOrd="0" presId="urn:microsoft.com/office/officeart/2005/8/layout/vList2"/>
    <dgm:cxn modelId="{7991ED6E-01A0-42CB-8F2A-245337846D8C}" srcId="{6F61CF36-9171-4A05-B504-261FBF44A73F}" destId="{0CE85EC1-6535-42CE-87A4-DBC608637B28}" srcOrd="1" destOrd="0" parTransId="{C9DB90E7-F1F6-4082-89E1-0FCAF555B9DE}" sibTransId="{821A08CF-42FC-42F7-A0BF-3628CA70008D}"/>
    <dgm:cxn modelId="{875B1C76-F246-409F-88D9-BD0C0C9D65D7}" type="presOf" srcId="{9B9D0309-2747-4982-9EE6-BA28DE84BE95}" destId="{11FD49E6-B83F-40D2-86FD-F1DCD2BC0771}" srcOrd="0" destOrd="0" presId="urn:microsoft.com/office/officeart/2005/8/layout/vList2"/>
    <dgm:cxn modelId="{48CBFB7F-E63F-46C0-99B5-346A48C4EF39}" srcId="{6F61CF36-9171-4A05-B504-261FBF44A73F}" destId="{1DDC734D-DAE2-4C0C-A69A-FA202BD8917D}" srcOrd="0" destOrd="0" parTransId="{8206EF1A-ECDF-421A-9B13-EDBAB330E836}" sibTransId="{34423B91-C4A6-449D-AFE9-B40D9036CCFF}"/>
    <dgm:cxn modelId="{0FC91CA2-071B-4299-A845-2FB9C2CF6397}" srcId="{9B9D0309-2747-4982-9EE6-BA28DE84BE95}" destId="{BD991886-1BEE-45EB-A935-B6485468971B}" srcOrd="0" destOrd="0" parTransId="{DE71C45C-1605-419C-876C-728B0D3D1C17}" sibTransId="{A6B3AE8C-C19A-424C-9CBF-98F6687349F7}"/>
    <dgm:cxn modelId="{3A5102B4-72D6-494F-94FB-1BEE97584F73}" srcId="{9B9D0309-2747-4982-9EE6-BA28DE84BE95}" destId="{7409BCEB-5C11-497B-8BF6-386CE6E78AAD}" srcOrd="2" destOrd="0" parTransId="{296578AF-B96D-4998-9BE9-23586731D2F5}" sibTransId="{BC1C1C06-B637-4616-BE7C-51B248F95764}"/>
    <dgm:cxn modelId="{8FAE6EE4-0B34-4223-B6EC-4491FB4FBAAF}" type="presOf" srcId="{0CE85EC1-6535-42CE-87A4-DBC608637B28}" destId="{23899901-26F9-4E99-B4B9-284F3F75BAE8}" srcOrd="0" destOrd="1" presId="urn:microsoft.com/office/officeart/2005/8/layout/vList2"/>
    <dgm:cxn modelId="{89305FE9-CE34-46CE-8066-C5F0893DAF8C}" type="presOf" srcId="{A80C7CC9-AEE2-43C2-B550-FC52F29A6F2F}" destId="{F26BEBC4-2DFA-457B-AA28-40BF01C978A9}" srcOrd="0" destOrd="1" presId="urn:microsoft.com/office/officeart/2005/8/layout/vList2"/>
    <dgm:cxn modelId="{26E11399-0158-48F9-B743-100C2734313B}" type="presParOf" srcId="{95AFAB96-85D8-4096-A498-389C2A73DCCA}" destId="{11FD49E6-B83F-40D2-86FD-F1DCD2BC0771}" srcOrd="0" destOrd="0" presId="urn:microsoft.com/office/officeart/2005/8/layout/vList2"/>
    <dgm:cxn modelId="{1BFA5AB8-08A3-46FA-A039-285AE37F0C08}" type="presParOf" srcId="{95AFAB96-85D8-4096-A498-389C2A73DCCA}" destId="{F26BEBC4-2DFA-457B-AA28-40BF01C978A9}" srcOrd="1" destOrd="0" presId="urn:microsoft.com/office/officeart/2005/8/layout/vList2"/>
    <dgm:cxn modelId="{0F31F3C9-034C-4A62-911E-E4D0E0D85CCE}" type="presParOf" srcId="{95AFAB96-85D8-4096-A498-389C2A73DCCA}" destId="{F13366DF-4535-421E-9184-6FB3CB22ECFA}" srcOrd="2" destOrd="0" presId="urn:microsoft.com/office/officeart/2005/8/layout/vList2"/>
    <dgm:cxn modelId="{B91ED3D6-3610-4A0A-AB6A-BF51CB37E1B4}" type="presParOf" srcId="{95AFAB96-85D8-4096-A498-389C2A73DCCA}" destId="{23899901-26F9-4E99-B4B9-284F3F75BAE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C12B45-678F-BE4B-AA4E-AD48F3ADB81F}" type="doc">
      <dgm:prSet loTypeId="urn:microsoft.com/office/officeart/2005/8/layout/arrow6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E479E483-0D18-B146-BB5D-AE17975D55BA}">
      <dgm:prSet custT="1"/>
      <dgm:spPr/>
      <dgm:t>
        <a:bodyPr/>
        <a:lstStyle/>
        <a:p>
          <a:r>
            <a:rPr lang="en-GB" sz="2400" dirty="0"/>
            <a:t>Read Performance</a:t>
          </a:r>
          <a:endParaRPr lang="en-CY" sz="2400" dirty="0"/>
        </a:p>
      </dgm:t>
    </dgm:pt>
    <dgm:pt modelId="{0F897138-7EDD-8E45-873D-B1418309E2E9}" type="parTrans" cxnId="{3AD4483E-2E0E-BC4C-A4EB-2CDC2FD6BA98}">
      <dgm:prSet/>
      <dgm:spPr/>
      <dgm:t>
        <a:bodyPr/>
        <a:lstStyle/>
        <a:p>
          <a:endParaRPr lang="en-GB"/>
        </a:p>
      </dgm:t>
    </dgm:pt>
    <dgm:pt modelId="{B6A431CD-D477-FE4E-BE5B-10029A87DDCD}" type="sibTrans" cxnId="{3AD4483E-2E0E-BC4C-A4EB-2CDC2FD6BA98}">
      <dgm:prSet/>
      <dgm:spPr/>
      <dgm:t>
        <a:bodyPr/>
        <a:lstStyle/>
        <a:p>
          <a:endParaRPr lang="en-GB"/>
        </a:p>
      </dgm:t>
    </dgm:pt>
    <dgm:pt modelId="{31314288-4E45-554B-940B-0FC531FE8D0D}">
      <dgm:prSet custT="1"/>
      <dgm:spPr/>
      <dgm:t>
        <a:bodyPr/>
        <a:lstStyle/>
        <a:p>
          <a:r>
            <a:rPr lang="en-CY" sz="2400" dirty="0"/>
            <a:t>Write Perfomance</a:t>
          </a:r>
        </a:p>
      </dgm:t>
    </dgm:pt>
    <dgm:pt modelId="{E14260D7-996B-974C-94AD-E0902DE8DD3F}" type="parTrans" cxnId="{6A3B4A92-8772-FE4F-8ED8-345656A1B8A0}">
      <dgm:prSet/>
      <dgm:spPr/>
      <dgm:t>
        <a:bodyPr/>
        <a:lstStyle/>
        <a:p>
          <a:endParaRPr lang="en-GB"/>
        </a:p>
      </dgm:t>
    </dgm:pt>
    <dgm:pt modelId="{242B218B-535F-8149-9054-847E71AFCCBE}" type="sibTrans" cxnId="{6A3B4A92-8772-FE4F-8ED8-345656A1B8A0}">
      <dgm:prSet/>
      <dgm:spPr/>
      <dgm:t>
        <a:bodyPr/>
        <a:lstStyle/>
        <a:p>
          <a:endParaRPr lang="en-GB"/>
        </a:p>
      </dgm:t>
    </dgm:pt>
    <dgm:pt modelId="{0C26FECE-BA06-C54D-AACC-0737B347D21C}" type="pres">
      <dgm:prSet presAssocID="{80C12B45-678F-BE4B-AA4E-AD48F3ADB81F}" presName="compositeShape" presStyleCnt="0">
        <dgm:presLayoutVars>
          <dgm:chMax val="2"/>
          <dgm:dir/>
          <dgm:resizeHandles val="exact"/>
        </dgm:presLayoutVars>
      </dgm:prSet>
      <dgm:spPr/>
    </dgm:pt>
    <dgm:pt modelId="{C1A11D7F-B731-CD4B-AB91-18C3F8150EC7}" type="pres">
      <dgm:prSet presAssocID="{80C12B45-678F-BE4B-AA4E-AD48F3ADB81F}" presName="ribbon" presStyleLbl="node1" presStyleIdx="0" presStyleCnt="1"/>
      <dgm:spPr/>
    </dgm:pt>
    <dgm:pt modelId="{F6B4F04E-2AD8-534D-A327-C5623263425F}" type="pres">
      <dgm:prSet presAssocID="{80C12B45-678F-BE4B-AA4E-AD48F3ADB81F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35C228A3-1E1F-4F47-B979-DA777055277E}" type="pres">
      <dgm:prSet presAssocID="{80C12B45-678F-BE4B-AA4E-AD48F3ADB81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6B21901-6F2B-5647-BD84-862405094E37}" type="presOf" srcId="{31314288-4E45-554B-940B-0FC531FE8D0D}" destId="{35C228A3-1E1F-4F47-B979-DA777055277E}" srcOrd="0" destOrd="0" presId="urn:microsoft.com/office/officeart/2005/8/layout/arrow6"/>
    <dgm:cxn modelId="{3AD4483E-2E0E-BC4C-A4EB-2CDC2FD6BA98}" srcId="{80C12B45-678F-BE4B-AA4E-AD48F3ADB81F}" destId="{E479E483-0D18-B146-BB5D-AE17975D55BA}" srcOrd="0" destOrd="0" parTransId="{0F897138-7EDD-8E45-873D-B1418309E2E9}" sibTransId="{B6A431CD-D477-FE4E-BE5B-10029A87DDCD}"/>
    <dgm:cxn modelId="{6A3B4A92-8772-FE4F-8ED8-345656A1B8A0}" srcId="{80C12B45-678F-BE4B-AA4E-AD48F3ADB81F}" destId="{31314288-4E45-554B-940B-0FC531FE8D0D}" srcOrd="1" destOrd="0" parTransId="{E14260D7-996B-974C-94AD-E0902DE8DD3F}" sibTransId="{242B218B-535F-8149-9054-847E71AFCCBE}"/>
    <dgm:cxn modelId="{672688C4-CAEE-3E4C-8716-0C5DFD02C185}" type="presOf" srcId="{80C12B45-678F-BE4B-AA4E-AD48F3ADB81F}" destId="{0C26FECE-BA06-C54D-AACC-0737B347D21C}" srcOrd="0" destOrd="0" presId="urn:microsoft.com/office/officeart/2005/8/layout/arrow6"/>
    <dgm:cxn modelId="{E32CF9D5-5233-1143-978C-ED6BD77910D9}" type="presOf" srcId="{E479E483-0D18-B146-BB5D-AE17975D55BA}" destId="{F6B4F04E-2AD8-534D-A327-C5623263425F}" srcOrd="0" destOrd="0" presId="urn:microsoft.com/office/officeart/2005/8/layout/arrow6"/>
    <dgm:cxn modelId="{1C148323-F99C-D34E-8EAC-918AA9BBC8B0}" type="presParOf" srcId="{0C26FECE-BA06-C54D-AACC-0737B347D21C}" destId="{C1A11D7F-B731-CD4B-AB91-18C3F8150EC7}" srcOrd="0" destOrd="0" presId="urn:microsoft.com/office/officeart/2005/8/layout/arrow6"/>
    <dgm:cxn modelId="{C88FC296-80D1-D841-AFCD-920CC0666AFA}" type="presParOf" srcId="{0C26FECE-BA06-C54D-AACC-0737B347D21C}" destId="{F6B4F04E-2AD8-534D-A327-C5623263425F}" srcOrd="1" destOrd="0" presId="urn:microsoft.com/office/officeart/2005/8/layout/arrow6"/>
    <dgm:cxn modelId="{3EFEA1DC-C374-674D-B0BB-EE5DFA5F1DFA}" type="presParOf" srcId="{0C26FECE-BA06-C54D-AACC-0737B347D21C}" destId="{35C228A3-1E1F-4F47-B979-DA777055277E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CF824A-7E79-49DA-A5DF-114CA1FF3A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B79C512-85E8-4578-B398-3188AF41AF37}">
      <dgm:prSet/>
      <dgm:spPr/>
      <dgm:t>
        <a:bodyPr/>
        <a:lstStyle/>
        <a:p>
          <a:r>
            <a:rPr lang="en-GB" b="0" i="0" dirty="0"/>
            <a:t>Learned cost models is a method that enables learning the costs of fundamental access patterns. (random access, scan, sorted search) </a:t>
          </a:r>
          <a:endParaRPr lang="el-GR" dirty="0"/>
        </a:p>
      </dgm:t>
    </dgm:pt>
    <dgm:pt modelId="{8796D8AF-E6E0-44B0-8206-FAFB9DC315D6}" type="parTrans" cxnId="{9BA4F12E-BC77-43C2-ACF3-177B21B432E5}">
      <dgm:prSet/>
      <dgm:spPr/>
      <dgm:t>
        <a:bodyPr/>
        <a:lstStyle/>
        <a:p>
          <a:endParaRPr lang="el-GR"/>
        </a:p>
      </dgm:t>
    </dgm:pt>
    <dgm:pt modelId="{0E8A28EB-0783-4B92-816D-022FD962B15C}" type="sibTrans" cxnId="{9BA4F12E-BC77-43C2-ACF3-177B21B432E5}">
      <dgm:prSet/>
      <dgm:spPr/>
      <dgm:t>
        <a:bodyPr/>
        <a:lstStyle/>
        <a:p>
          <a:endParaRPr lang="el-GR"/>
        </a:p>
      </dgm:t>
    </dgm:pt>
    <dgm:pt modelId="{071F87F8-8628-4B13-AE71-9E054CF3398B}">
      <dgm:prSet/>
      <dgm:spPr/>
      <dgm:t>
        <a:bodyPr/>
        <a:lstStyle/>
        <a:p>
          <a:r>
            <a:rPr lang="en-GB" b="0" i="0" dirty="0"/>
            <a:t>Machine learning algorithms that iterate over machine generated data structure specifications to label designs, and to compute rewards, deciding which specification to try out next. </a:t>
          </a:r>
          <a:endParaRPr lang="el-GR" dirty="0"/>
        </a:p>
      </dgm:t>
    </dgm:pt>
    <dgm:pt modelId="{3E91EE62-CB3D-43A0-9FD3-9A5DC8EDA542}" type="parTrans" cxnId="{F9AEB8CD-19C6-4459-BFB8-A8B9D90E042A}">
      <dgm:prSet/>
      <dgm:spPr/>
      <dgm:t>
        <a:bodyPr/>
        <a:lstStyle/>
        <a:p>
          <a:endParaRPr lang="el-GR"/>
        </a:p>
      </dgm:t>
    </dgm:pt>
    <dgm:pt modelId="{EDD321C2-1B6A-42B3-A2D8-6949A43AC460}" type="sibTrans" cxnId="{F9AEB8CD-19C6-4459-BFB8-A8B9D90E042A}">
      <dgm:prSet/>
      <dgm:spPr/>
      <dgm:t>
        <a:bodyPr/>
        <a:lstStyle/>
        <a:p>
          <a:endParaRPr lang="el-GR"/>
        </a:p>
      </dgm:t>
    </dgm:pt>
    <dgm:pt modelId="{88064E10-7410-46F6-9AF9-F18781563237}" type="pres">
      <dgm:prSet presAssocID="{01CF824A-7E79-49DA-A5DF-114CA1FF3A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0742A15-FD50-4458-842A-5277F0EF6A21}" type="pres">
      <dgm:prSet presAssocID="{1B79C512-85E8-4578-B398-3188AF41AF37}" presName="hierRoot1" presStyleCnt="0">
        <dgm:presLayoutVars>
          <dgm:hierBranch val="init"/>
        </dgm:presLayoutVars>
      </dgm:prSet>
      <dgm:spPr/>
    </dgm:pt>
    <dgm:pt modelId="{4D2FAAE3-12D4-41AF-857E-ECFBD4FA8468}" type="pres">
      <dgm:prSet presAssocID="{1B79C512-85E8-4578-B398-3188AF41AF37}" presName="rootComposite1" presStyleCnt="0"/>
      <dgm:spPr/>
    </dgm:pt>
    <dgm:pt modelId="{C7975F2D-FDC9-4F4B-8EA2-2394923AC7EF}" type="pres">
      <dgm:prSet presAssocID="{1B79C512-85E8-4578-B398-3188AF41AF37}" presName="rootText1" presStyleLbl="node0" presStyleIdx="0" presStyleCnt="2">
        <dgm:presLayoutVars>
          <dgm:chPref val="3"/>
        </dgm:presLayoutVars>
      </dgm:prSet>
      <dgm:spPr/>
    </dgm:pt>
    <dgm:pt modelId="{28AE1768-274B-4026-8B8C-8A1E10CC97A1}" type="pres">
      <dgm:prSet presAssocID="{1B79C512-85E8-4578-B398-3188AF41AF37}" presName="rootConnector1" presStyleLbl="node1" presStyleIdx="0" presStyleCnt="0"/>
      <dgm:spPr/>
    </dgm:pt>
    <dgm:pt modelId="{A7E44F5C-9C24-4FB8-AAF6-8CBB3B2BD76E}" type="pres">
      <dgm:prSet presAssocID="{1B79C512-85E8-4578-B398-3188AF41AF37}" presName="hierChild2" presStyleCnt="0"/>
      <dgm:spPr/>
    </dgm:pt>
    <dgm:pt modelId="{B0094AD1-A47B-426F-B6B9-85A46C339016}" type="pres">
      <dgm:prSet presAssocID="{1B79C512-85E8-4578-B398-3188AF41AF37}" presName="hierChild3" presStyleCnt="0"/>
      <dgm:spPr/>
    </dgm:pt>
    <dgm:pt modelId="{208AE2AD-BDDA-461F-8833-E76476DA4D0C}" type="pres">
      <dgm:prSet presAssocID="{071F87F8-8628-4B13-AE71-9E054CF3398B}" presName="hierRoot1" presStyleCnt="0">
        <dgm:presLayoutVars>
          <dgm:hierBranch val="init"/>
        </dgm:presLayoutVars>
      </dgm:prSet>
      <dgm:spPr/>
    </dgm:pt>
    <dgm:pt modelId="{15F8C356-07E4-40C8-BD07-71F2AE6D540C}" type="pres">
      <dgm:prSet presAssocID="{071F87F8-8628-4B13-AE71-9E054CF3398B}" presName="rootComposite1" presStyleCnt="0"/>
      <dgm:spPr/>
    </dgm:pt>
    <dgm:pt modelId="{AFC8B551-FD62-45DB-9F57-F9C45A4FBB9F}" type="pres">
      <dgm:prSet presAssocID="{071F87F8-8628-4B13-AE71-9E054CF3398B}" presName="rootText1" presStyleLbl="node0" presStyleIdx="1" presStyleCnt="2">
        <dgm:presLayoutVars>
          <dgm:chPref val="3"/>
        </dgm:presLayoutVars>
      </dgm:prSet>
      <dgm:spPr/>
    </dgm:pt>
    <dgm:pt modelId="{61825E2E-F58D-429D-A940-5F57D0028241}" type="pres">
      <dgm:prSet presAssocID="{071F87F8-8628-4B13-AE71-9E054CF3398B}" presName="rootConnector1" presStyleLbl="node1" presStyleIdx="0" presStyleCnt="0"/>
      <dgm:spPr/>
    </dgm:pt>
    <dgm:pt modelId="{0AE688D1-BD84-4654-9EAD-9A89EFC5E195}" type="pres">
      <dgm:prSet presAssocID="{071F87F8-8628-4B13-AE71-9E054CF3398B}" presName="hierChild2" presStyleCnt="0"/>
      <dgm:spPr/>
    </dgm:pt>
    <dgm:pt modelId="{DB563890-EAF0-4318-9324-3C015AE67C4B}" type="pres">
      <dgm:prSet presAssocID="{071F87F8-8628-4B13-AE71-9E054CF3398B}" presName="hierChild3" presStyleCnt="0"/>
      <dgm:spPr/>
    </dgm:pt>
  </dgm:ptLst>
  <dgm:cxnLst>
    <dgm:cxn modelId="{9BA4F12E-BC77-43C2-ACF3-177B21B432E5}" srcId="{01CF824A-7E79-49DA-A5DF-114CA1FF3A5E}" destId="{1B79C512-85E8-4578-B398-3188AF41AF37}" srcOrd="0" destOrd="0" parTransId="{8796D8AF-E6E0-44B0-8206-FAFB9DC315D6}" sibTransId="{0E8A28EB-0783-4B92-816D-022FD962B15C}"/>
    <dgm:cxn modelId="{E04C1E54-0C82-4FCB-94CD-7F832A055008}" type="presOf" srcId="{071F87F8-8628-4B13-AE71-9E054CF3398B}" destId="{AFC8B551-FD62-45DB-9F57-F9C45A4FBB9F}" srcOrd="0" destOrd="0" presId="urn:microsoft.com/office/officeart/2005/8/layout/orgChart1"/>
    <dgm:cxn modelId="{76528580-C9F7-45AC-AF82-066B37E45FE0}" type="presOf" srcId="{01CF824A-7E79-49DA-A5DF-114CA1FF3A5E}" destId="{88064E10-7410-46F6-9AF9-F18781563237}" srcOrd="0" destOrd="0" presId="urn:microsoft.com/office/officeart/2005/8/layout/orgChart1"/>
    <dgm:cxn modelId="{28B6F588-1FA1-41FC-9F40-2A8ED36BDF0D}" type="presOf" srcId="{1B79C512-85E8-4578-B398-3188AF41AF37}" destId="{28AE1768-274B-4026-8B8C-8A1E10CC97A1}" srcOrd="1" destOrd="0" presId="urn:microsoft.com/office/officeart/2005/8/layout/orgChart1"/>
    <dgm:cxn modelId="{F9AEB8CD-19C6-4459-BFB8-A8B9D90E042A}" srcId="{01CF824A-7E79-49DA-A5DF-114CA1FF3A5E}" destId="{071F87F8-8628-4B13-AE71-9E054CF3398B}" srcOrd="1" destOrd="0" parTransId="{3E91EE62-CB3D-43A0-9FD3-9A5DC8EDA542}" sibTransId="{EDD321C2-1B6A-42B3-A2D8-6949A43AC460}"/>
    <dgm:cxn modelId="{48596FD4-F1A7-40C9-AED3-60F4E1B61B1D}" type="presOf" srcId="{071F87F8-8628-4B13-AE71-9E054CF3398B}" destId="{61825E2E-F58D-429D-A940-5F57D0028241}" srcOrd="1" destOrd="0" presId="urn:microsoft.com/office/officeart/2005/8/layout/orgChart1"/>
    <dgm:cxn modelId="{5120F6E3-2909-4F9F-ACB1-09D866290DEF}" type="presOf" srcId="{1B79C512-85E8-4578-B398-3188AF41AF37}" destId="{C7975F2D-FDC9-4F4B-8EA2-2394923AC7EF}" srcOrd="0" destOrd="0" presId="urn:microsoft.com/office/officeart/2005/8/layout/orgChart1"/>
    <dgm:cxn modelId="{ED4A1F8F-7529-4429-AC30-A734E82E765C}" type="presParOf" srcId="{88064E10-7410-46F6-9AF9-F18781563237}" destId="{40742A15-FD50-4458-842A-5277F0EF6A21}" srcOrd="0" destOrd="0" presId="urn:microsoft.com/office/officeart/2005/8/layout/orgChart1"/>
    <dgm:cxn modelId="{C313E7C9-DC6F-4F3F-8366-F491E9E54FC3}" type="presParOf" srcId="{40742A15-FD50-4458-842A-5277F0EF6A21}" destId="{4D2FAAE3-12D4-41AF-857E-ECFBD4FA8468}" srcOrd="0" destOrd="0" presId="urn:microsoft.com/office/officeart/2005/8/layout/orgChart1"/>
    <dgm:cxn modelId="{D6B9684C-8C16-455F-ADA1-DA12A986C7F1}" type="presParOf" srcId="{4D2FAAE3-12D4-41AF-857E-ECFBD4FA8468}" destId="{C7975F2D-FDC9-4F4B-8EA2-2394923AC7EF}" srcOrd="0" destOrd="0" presId="urn:microsoft.com/office/officeart/2005/8/layout/orgChart1"/>
    <dgm:cxn modelId="{F6C7A5D1-229D-4641-B7CD-445D7D38E0F1}" type="presParOf" srcId="{4D2FAAE3-12D4-41AF-857E-ECFBD4FA8468}" destId="{28AE1768-274B-4026-8B8C-8A1E10CC97A1}" srcOrd="1" destOrd="0" presId="urn:microsoft.com/office/officeart/2005/8/layout/orgChart1"/>
    <dgm:cxn modelId="{0AD76845-5907-419F-B339-86BAD1DA681F}" type="presParOf" srcId="{40742A15-FD50-4458-842A-5277F0EF6A21}" destId="{A7E44F5C-9C24-4FB8-AAF6-8CBB3B2BD76E}" srcOrd="1" destOrd="0" presId="urn:microsoft.com/office/officeart/2005/8/layout/orgChart1"/>
    <dgm:cxn modelId="{B8C04B9A-12D9-4FDF-B5B6-A867772540CD}" type="presParOf" srcId="{40742A15-FD50-4458-842A-5277F0EF6A21}" destId="{B0094AD1-A47B-426F-B6B9-85A46C339016}" srcOrd="2" destOrd="0" presId="urn:microsoft.com/office/officeart/2005/8/layout/orgChart1"/>
    <dgm:cxn modelId="{E4E39CF0-42B3-4E43-9C2E-ACF86B4A3DE9}" type="presParOf" srcId="{88064E10-7410-46F6-9AF9-F18781563237}" destId="{208AE2AD-BDDA-461F-8833-E76476DA4D0C}" srcOrd="1" destOrd="0" presId="urn:microsoft.com/office/officeart/2005/8/layout/orgChart1"/>
    <dgm:cxn modelId="{39E79EA5-AEBA-4C82-A153-203FEC3513CB}" type="presParOf" srcId="{208AE2AD-BDDA-461F-8833-E76476DA4D0C}" destId="{15F8C356-07E4-40C8-BD07-71F2AE6D540C}" srcOrd="0" destOrd="0" presId="urn:microsoft.com/office/officeart/2005/8/layout/orgChart1"/>
    <dgm:cxn modelId="{AC670135-9CBB-4C59-9C1A-1867ABD1E707}" type="presParOf" srcId="{15F8C356-07E4-40C8-BD07-71F2AE6D540C}" destId="{AFC8B551-FD62-45DB-9F57-F9C45A4FBB9F}" srcOrd="0" destOrd="0" presId="urn:microsoft.com/office/officeart/2005/8/layout/orgChart1"/>
    <dgm:cxn modelId="{096C1A00-6293-41AF-BBE0-47D4C06043DA}" type="presParOf" srcId="{15F8C356-07E4-40C8-BD07-71F2AE6D540C}" destId="{61825E2E-F58D-429D-A940-5F57D0028241}" srcOrd="1" destOrd="0" presId="urn:microsoft.com/office/officeart/2005/8/layout/orgChart1"/>
    <dgm:cxn modelId="{6663ED17-06ED-43B6-A430-42E9F93A0941}" type="presParOf" srcId="{208AE2AD-BDDA-461F-8833-E76476DA4D0C}" destId="{0AE688D1-BD84-4654-9EAD-9A89EFC5E195}" srcOrd="1" destOrd="0" presId="urn:microsoft.com/office/officeart/2005/8/layout/orgChart1"/>
    <dgm:cxn modelId="{88D4515B-9EDE-4D27-9D44-2BFA3D45399F}" type="presParOf" srcId="{208AE2AD-BDDA-461F-8833-E76476DA4D0C}" destId="{DB563890-EAF0-4318-9324-3C015AE67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573BE9-D352-4629-9235-852626960CF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FA63BE-9F11-4DD8-82B6-2C7FD8E14CCE}">
      <dgm:prSet/>
      <dgm:spPr/>
      <dgm:t>
        <a:bodyPr/>
        <a:lstStyle/>
        <a:p>
          <a:r>
            <a:rPr lang="en-GB" b="0" i="0" dirty="0"/>
            <a:t>Allows for accurate fast search for the best design.</a:t>
          </a:r>
          <a:endParaRPr lang="el-GR" dirty="0"/>
        </a:p>
      </dgm:t>
    </dgm:pt>
    <dgm:pt modelId="{2EEEDFD9-6270-4D91-A67F-91F5012B0F01}" type="parTrans" cxnId="{48A8BCA6-8E58-45DA-BB70-6EB94A650249}">
      <dgm:prSet/>
      <dgm:spPr/>
      <dgm:t>
        <a:bodyPr/>
        <a:lstStyle/>
        <a:p>
          <a:endParaRPr lang="el-GR"/>
        </a:p>
      </dgm:t>
    </dgm:pt>
    <dgm:pt modelId="{19B07FF9-3F33-4BDB-AF70-29882B0809EA}" type="sibTrans" cxnId="{48A8BCA6-8E58-45DA-BB70-6EB94A650249}">
      <dgm:prSet/>
      <dgm:spPr/>
      <dgm:t>
        <a:bodyPr/>
        <a:lstStyle/>
        <a:p>
          <a:endParaRPr lang="el-GR"/>
        </a:p>
      </dgm:t>
    </dgm:pt>
    <dgm:pt modelId="{0DAE0070-8586-4C84-9818-8BF401268066}">
      <dgm:prSet/>
      <dgm:spPr/>
      <dgm:t>
        <a:bodyPr/>
        <a:lstStyle/>
        <a:p>
          <a:r>
            <a:rPr lang="en-GB" b="0" i="0" dirty="0"/>
            <a:t>A design continuum is a performance hyperplane that connects a specific subset of designs within the set of all possible designs. </a:t>
          </a:r>
          <a:endParaRPr lang="el-GR" dirty="0"/>
        </a:p>
      </dgm:t>
    </dgm:pt>
    <dgm:pt modelId="{8F9F81F2-1BE8-48F6-BDB1-3301F66A237F}" type="parTrans" cxnId="{7362ECF1-51E2-410A-8AB7-3D685B566E7A}">
      <dgm:prSet/>
      <dgm:spPr/>
      <dgm:t>
        <a:bodyPr/>
        <a:lstStyle/>
        <a:p>
          <a:endParaRPr lang="el-GR"/>
        </a:p>
      </dgm:t>
    </dgm:pt>
    <dgm:pt modelId="{04B09EAC-7689-4998-B5C7-78FD9A32ADA9}" type="sibTrans" cxnId="{7362ECF1-51E2-410A-8AB7-3D685B566E7A}">
      <dgm:prSet/>
      <dgm:spPr/>
      <dgm:t>
        <a:bodyPr/>
        <a:lstStyle/>
        <a:p>
          <a:endParaRPr lang="el-GR"/>
        </a:p>
      </dgm:t>
    </dgm:pt>
    <dgm:pt modelId="{710D1F84-FB92-476B-B945-E7BF6534C813}" type="pres">
      <dgm:prSet presAssocID="{9E573BE9-D352-4629-9235-852626960CF8}" presName="vert0" presStyleCnt="0">
        <dgm:presLayoutVars>
          <dgm:dir/>
          <dgm:animOne val="branch"/>
          <dgm:animLvl val="lvl"/>
        </dgm:presLayoutVars>
      </dgm:prSet>
      <dgm:spPr/>
    </dgm:pt>
    <dgm:pt modelId="{5BBE3D62-5E44-4AD7-9FEC-D4AE355F6455}" type="pres">
      <dgm:prSet presAssocID="{77FA63BE-9F11-4DD8-82B6-2C7FD8E14CCE}" presName="thickLine" presStyleLbl="alignNode1" presStyleIdx="0" presStyleCnt="2"/>
      <dgm:spPr/>
    </dgm:pt>
    <dgm:pt modelId="{18F9E650-3A93-4D28-9C2F-A256EAC8B0E2}" type="pres">
      <dgm:prSet presAssocID="{77FA63BE-9F11-4DD8-82B6-2C7FD8E14CCE}" presName="horz1" presStyleCnt="0"/>
      <dgm:spPr/>
    </dgm:pt>
    <dgm:pt modelId="{FF0D3294-225D-4228-8780-BF1C3944BF33}" type="pres">
      <dgm:prSet presAssocID="{77FA63BE-9F11-4DD8-82B6-2C7FD8E14CCE}" presName="tx1" presStyleLbl="revTx" presStyleIdx="0" presStyleCnt="2"/>
      <dgm:spPr/>
    </dgm:pt>
    <dgm:pt modelId="{A119DD4E-BEF1-439F-BFCA-14E05EE26E08}" type="pres">
      <dgm:prSet presAssocID="{77FA63BE-9F11-4DD8-82B6-2C7FD8E14CCE}" presName="vert1" presStyleCnt="0"/>
      <dgm:spPr/>
    </dgm:pt>
    <dgm:pt modelId="{A30915D0-6A60-49F0-B5DF-E6EFCAAEF79A}" type="pres">
      <dgm:prSet presAssocID="{0DAE0070-8586-4C84-9818-8BF401268066}" presName="thickLine" presStyleLbl="alignNode1" presStyleIdx="1" presStyleCnt="2"/>
      <dgm:spPr/>
    </dgm:pt>
    <dgm:pt modelId="{32BBD56D-A003-4DAF-91DF-3EFF2352860E}" type="pres">
      <dgm:prSet presAssocID="{0DAE0070-8586-4C84-9818-8BF401268066}" presName="horz1" presStyleCnt="0"/>
      <dgm:spPr/>
    </dgm:pt>
    <dgm:pt modelId="{3D580543-75F9-4975-9C4D-2897CD5F3B44}" type="pres">
      <dgm:prSet presAssocID="{0DAE0070-8586-4C84-9818-8BF401268066}" presName="tx1" presStyleLbl="revTx" presStyleIdx="1" presStyleCnt="2"/>
      <dgm:spPr/>
    </dgm:pt>
    <dgm:pt modelId="{385F9E30-4C16-4248-9B71-08002F45E83D}" type="pres">
      <dgm:prSet presAssocID="{0DAE0070-8586-4C84-9818-8BF401268066}" presName="vert1" presStyleCnt="0"/>
      <dgm:spPr/>
    </dgm:pt>
  </dgm:ptLst>
  <dgm:cxnLst>
    <dgm:cxn modelId="{D202AD0D-C04F-442A-AD13-4226EF6994DC}" type="presOf" srcId="{0DAE0070-8586-4C84-9818-8BF401268066}" destId="{3D580543-75F9-4975-9C4D-2897CD5F3B44}" srcOrd="0" destOrd="0" presId="urn:microsoft.com/office/officeart/2008/layout/LinedList"/>
    <dgm:cxn modelId="{7287BD1B-CF4E-427B-BFA8-052A6649FFAF}" type="presOf" srcId="{77FA63BE-9F11-4DD8-82B6-2C7FD8E14CCE}" destId="{FF0D3294-225D-4228-8780-BF1C3944BF33}" srcOrd="0" destOrd="0" presId="urn:microsoft.com/office/officeart/2008/layout/LinedList"/>
    <dgm:cxn modelId="{48A8BCA6-8E58-45DA-BB70-6EB94A650249}" srcId="{9E573BE9-D352-4629-9235-852626960CF8}" destId="{77FA63BE-9F11-4DD8-82B6-2C7FD8E14CCE}" srcOrd="0" destOrd="0" parTransId="{2EEEDFD9-6270-4D91-A67F-91F5012B0F01}" sibTransId="{19B07FF9-3F33-4BDB-AF70-29882B0809EA}"/>
    <dgm:cxn modelId="{8E98F3D0-7ED9-47F0-B465-A2169467F4FF}" type="presOf" srcId="{9E573BE9-D352-4629-9235-852626960CF8}" destId="{710D1F84-FB92-476B-B945-E7BF6534C813}" srcOrd="0" destOrd="0" presId="urn:microsoft.com/office/officeart/2008/layout/LinedList"/>
    <dgm:cxn modelId="{7362ECF1-51E2-410A-8AB7-3D685B566E7A}" srcId="{9E573BE9-D352-4629-9235-852626960CF8}" destId="{0DAE0070-8586-4C84-9818-8BF401268066}" srcOrd="1" destOrd="0" parTransId="{8F9F81F2-1BE8-48F6-BDB1-3301F66A237F}" sibTransId="{04B09EAC-7689-4998-B5C7-78FD9A32ADA9}"/>
    <dgm:cxn modelId="{0B4F388A-FBCE-4A8A-9C73-9530BBC54383}" type="presParOf" srcId="{710D1F84-FB92-476B-B945-E7BF6534C813}" destId="{5BBE3D62-5E44-4AD7-9FEC-D4AE355F6455}" srcOrd="0" destOrd="0" presId="urn:microsoft.com/office/officeart/2008/layout/LinedList"/>
    <dgm:cxn modelId="{282408BF-6735-4133-B91A-D559AE1BAB6E}" type="presParOf" srcId="{710D1F84-FB92-476B-B945-E7BF6534C813}" destId="{18F9E650-3A93-4D28-9C2F-A256EAC8B0E2}" srcOrd="1" destOrd="0" presId="urn:microsoft.com/office/officeart/2008/layout/LinedList"/>
    <dgm:cxn modelId="{443ADC8D-EAAD-4A0B-A202-7CF79E8F7423}" type="presParOf" srcId="{18F9E650-3A93-4D28-9C2F-A256EAC8B0E2}" destId="{FF0D3294-225D-4228-8780-BF1C3944BF33}" srcOrd="0" destOrd="0" presId="urn:microsoft.com/office/officeart/2008/layout/LinedList"/>
    <dgm:cxn modelId="{97092AAD-4839-4B3B-BD31-FCDB75C0806F}" type="presParOf" srcId="{18F9E650-3A93-4D28-9C2F-A256EAC8B0E2}" destId="{A119DD4E-BEF1-439F-BFCA-14E05EE26E08}" srcOrd="1" destOrd="0" presId="urn:microsoft.com/office/officeart/2008/layout/LinedList"/>
    <dgm:cxn modelId="{68468004-F590-4FF6-96B9-CCA74D8D0A54}" type="presParOf" srcId="{710D1F84-FB92-476B-B945-E7BF6534C813}" destId="{A30915D0-6A60-49F0-B5DF-E6EFCAAEF79A}" srcOrd="2" destOrd="0" presId="urn:microsoft.com/office/officeart/2008/layout/LinedList"/>
    <dgm:cxn modelId="{B7FDEAC8-66FE-40F4-961F-401C93DDAEC0}" type="presParOf" srcId="{710D1F84-FB92-476B-B945-E7BF6534C813}" destId="{32BBD56D-A003-4DAF-91DF-3EFF2352860E}" srcOrd="3" destOrd="0" presId="urn:microsoft.com/office/officeart/2008/layout/LinedList"/>
    <dgm:cxn modelId="{4B53CE9F-0190-4C17-BF5A-F146660F2B59}" type="presParOf" srcId="{32BBD56D-A003-4DAF-91DF-3EFF2352860E}" destId="{3D580543-75F9-4975-9C4D-2897CD5F3B44}" srcOrd="0" destOrd="0" presId="urn:microsoft.com/office/officeart/2008/layout/LinedList"/>
    <dgm:cxn modelId="{DD4EA723-E3B4-4E06-8265-FA99181A8163}" type="presParOf" srcId="{32BBD56D-A003-4DAF-91DF-3EFF2352860E}" destId="{385F9E30-4C16-4248-9B71-08002F45E8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B556C-FBCF-4146-93D6-075CCE3DF3B5}">
      <dsp:nvSpPr>
        <dsp:cNvPr id="0" name=""/>
        <dsp:cNvSpPr/>
      </dsp:nvSpPr>
      <dsp:spPr>
        <a:xfrm>
          <a:off x="4190206" y="1162981"/>
          <a:ext cx="2812967" cy="488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00"/>
              </a:lnTo>
              <a:lnTo>
                <a:pt x="2812967" y="244100"/>
              </a:lnTo>
              <a:lnTo>
                <a:pt x="2812967" y="488201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A8090-88B4-480F-BA58-29D3838AE4FA}">
      <dsp:nvSpPr>
        <dsp:cNvPr id="0" name=""/>
        <dsp:cNvSpPr/>
      </dsp:nvSpPr>
      <dsp:spPr>
        <a:xfrm>
          <a:off x="4144486" y="1162981"/>
          <a:ext cx="91440" cy="488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201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52ACB-CCA8-48A4-AE50-D077BAEED4B5}">
      <dsp:nvSpPr>
        <dsp:cNvPr id="0" name=""/>
        <dsp:cNvSpPr/>
      </dsp:nvSpPr>
      <dsp:spPr>
        <a:xfrm>
          <a:off x="1377238" y="1162981"/>
          <a:ext cx="2812967" cy="488201"/>
        </a:xfrm>
        <a:custGeom>
          <a:avLst/>
          <a:gdLst/>
          <a:ahLst/>
          <a:cxnLst/>
          <a:rect l="0" t="0" r="0" b="0"/>
          <a:pathLst>
            <a:path>
              <a:moveTo>
                <a:pt x="2812967" y="0"/>
              </a:moveTo>
              <a:lnTo>
                <a:pt x="2812967" y="244100"/>
              </a:lnTo>
              <a:lnTo>
                <a:pt x="0" y="244100"/>
              </a:lnTo>
              <a:lnTo>
                <a:pt x="0" y="488201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902DE-9442-4275-842E-3D1EF3E88741}">
      <dsp:nvSpPr>
        <dsp:cNvPr id="0" name=""/>
        <dsp:cNvSpPr/>
      </dsp:nvSpPr>
      <dsp:spPr>
        <a:xfrm>
          <a:off x="3609014" y="598"/>
          <a:ext cx="1162383" cy="116238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D9FC9-5825-4C14-A446-AE30E82947F4}">
      <dsp:nvSpPr>
        <dsp:cNvPr id="0" name=""/>
        <dsp:cNvSpPr/>
      </dsp:nvSpPr>
      <dsp:spPr>
        <a:xfrm>
          <a:off x="3609014" y="598"/>
          <a:ext cx="1162383" cy="116238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244B5-7B9F-448A-80A4-E0B96826A75A}">
      <dsp:nvSpPr>
        <dsp:cNvPr id="0" name=""/>
        <dsp:cNvSpPr/>
      </dsp:nvSpPr>
      <dsp:spPr>
        <a:xfrm>
          <a:off x="3027823" y="209827"/>
          <a:ext cx="2324766" cy="74392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Usages</a:t>
          </a:r>
        </a:p>
      </dsp:txBody>
      <dsp:txXfrm>
        <a:off x="3027823" y="209827"/>
        <a:ext cx="2324766" cy="743925"/>
      </dsp:txXfrm>
    </dsp:sp>
    <dsp:sp modelId="{385EC2BD-8C05-404C-AA30-00096A96046A}">
      <dsp:nvSpPr>
        <dsp:cNvPr id="0" name=""/>
        <dsp:cNvSpPr/>
      </dsp:nvSpPr>
      <dsp:spPr>
        <a:xfrm>
          <a:off x="796047" y="1651183"/>
          <a:ext cx="1162383" cy="116238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8F105-20E9-4521-927B-2AF44281FD3F}">
      <dsp:nvSpPr>
        <dsp:cNvPr id="0" name=""/>
        <dsp:cNvSpPr/>
      </dsp:nvSpPr>
      <dsp:spPr>
        <a:xfrm>
          <a:off x="796047" y="1651183"/>
          <a:ext cx="1162383" cy="116238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AA622-FFEF-488D-A4B7-5D996036BD38}">
      <dsp:nvSpPr>
        <dsp:cNvPr id="0" name=""/>
        <dsp:cNvSpPr/>
      </dsp:nvSpPr>
      <dsp:spPr>
        <a:xfrm>
          <a:off x="214855" y="1860412"/>
          <a:ext cx="2324766" cy="74392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25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Stand alone NoSQL systems</a:t>
          </a:r>
          <a:endParaRPr lang="en-US" sz="25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14855" y="1860412"/>
        <a:ext cx="2324766" cy="743925"/>
      </dsp:txXfrm>
    </dsp:sp>
    <dsp:sp modelId="{823A251B-8167-4F0D-B2C3-BFDB0B862B81}">
      <dsp:nvSpPr>
        <dsp:cNvPr id="0" name=""/>
        <dsp:cNvSpPr/>
      </dsp:nvSpPr>
      <dsp:spPr>
        <a:xfrm>
          <a:off x="3609014" y="1651183"/>
          <a:ext cx="1162383" cy="116238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6D8FC-3C79-464C-98F0-930F91A00D1B}">
      <dsp:nvSpPr>
        <dsp:cNvPr id="0" name=""/>
        <dsp:cNvSpPr/>
      </dsp:nvSpPr>
      <dsp:spPr>
        <a:xfrm>
          <a:off x="3609014" y="1651183"/>
          <a:ext cx="1162383" cy="116238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532C0-F02F-40B2-ADBD-116CE4229AC7}">
      <dsp:nvSpPr>
        <dsp:cNvPr id="0" name=""/>
        <dsp:cNvSpPr/>
      </dsp:nvSpPr>
      <dsp:spPr>
        <a:xfrm>
          <a:off x="3027823" y="1860412"/>
          <a:ext cx="2324766" cy="74392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25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Machine Learning </a:t>
          </a:r>
          <a:endParaRPr lang="en-US" sz="25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027823" y="1860412"/>
        <a:ext cx="2324766" cy="743925"/>
      </dsp:txXfrm>
    </dsp:sp>
    <dsp:sp modelId="{EB90B360-4E57-4ABE-8C50-92B2AAD918BB}">
      <dsp:nvSpPr>
        <dsp:cNvPr id="0" name=""/>
        <dsp:cNvSpPr/>
      </dsp:nvSpPr>
      <dsp:spPr>
        <a:xfrm>
          <a:off x="6421982" y="1651183"/>
          <a:ext cx="1162383" cy="116238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59D6D-BE6F-41E3-B570-C6E7707F38BC}">
      <dsp:nvSpPr>
        <dsp:cNvPr id="0" name=""/>
        <dsp:cNvSpPr/>
      </dsp:nvSpPr>
      <dsp:spPr>
        <a:xfrm>
          <a:off x="6421982" y="1651183"/>
          <a:ext cx="1162383" cy="116238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41E8B-AF60-4DA5-92F5-6C30208FA096}">
      <dsp:nvSpPr>
        <dsp:cNvPr id="0" name=""/>
        <dsp:cNvSpPr/>
      </dsp:nvSpPr>
      <dsp:spPr>
        <a:xfrm>
          <a:off x="5840790" y="1860412"/>
          <a:ext cx="2324766" cy="74392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25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Relational Systems </a:t>
          </a:r>
          <a:endParaRPr lang="en-US" sz="25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840790" y="1860412"/>
        <a:ext cx="2324766" cy="743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F31D9-0470-4AB9-8699-CA784646C1F7}">
      <dsp:nvSpPr>
        <dsp:cNvPr id="0" name=""/>
        <dsp:cNvSpPr/>
      </dsp:nvSpPr>
      <dsp:spPr>
        <a:xfrm>
          <a:off x="558340" y="966847"/>
          <a:ext cx="1114304" cy="11143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C5262-8712-4237-AAD5-602194BD0FC1}">
      <dsp:nvSpPr>
        <dsp:cNvPr id="0" name=""/>
        <dsp:cNvSpPr/>
      </dsp:nvSpPr>
      <dsp:spPr>
        <a:xfrm>
          <a:off x="558340" y="966847"/>
          <a:ext cx="1114304" cy="11143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E4989-E56E-4F4F-AC44-51EFFA170D70}">
      <dsp:nvSpPr>
        <dsp:cNvPr id="0" name=""/>
        <dsp:cNvSpPr/>
      </dsp:nvSpPr>
      <dsp:spPr>
        <a:xfrm>
          <a:off x="1187" y="1167422"/>
          <a:ext cx="2228608" cy="7131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Leaf level of independent nodes sorted key-value pairs</a:t>
          </a:r>
          <a:endParaRPr lang="en-CY" sz="1700" kern="1200" dirty="0"/>
        </a:p>
      </dsp:txBody>
      <dsp:txXfrm>
        <a:off x="1187" y="1167422"/>
        <a:ext cx="2228608" cy="713154"/>
      </dsp:txXfrm>
    </dsp:sp>
    <dsp:sp modelId="{C0018BF5-2E86-4262-ADCE-BDBED1C173D4}">
      <dsp:nvSpPr>
        <dsp:cNvPr id="0" name=""/>
        <dsp:cNvSpPr/>
      </dsp:nvSpPr>
      <dsp:spPr>
        <a:xfrm>
          <a:off x="3254955" y="966847"/>
          <a:ext cx="1114304" cy="111430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7FFBC-6028-42EA-88F3-8E9A4E569216}">
      <dsp:nvSpPr>
        <dsp:cNvPr id="0" name=""/>
        <dsp:cNvSpPr/>
      </dsp:nvSpPr>
      <dsp:spPr>
        <a:xfrm>
          <a:off x="3254955" y="966847"/>
          <a:ext cx="1114304" cy="111430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B4ADF-EADB-48D4-945F-DBAE574D6B40}">
      <dsp:nvSpPr>
        <dsp:cNvPr id="0" name=""/>
        <dsp:cNvSpPr/>
      </dsp:nvSpPr>
      <dsp:spPr>
        <a:xfrm>
          <a:off x="2697803" y="1167422"/>
          <a:ext cx="2228608" cy="7131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Index (logarithmic at the number of leaf nodes) </a:t>
          </a:r>
          <a:endParaRPr lang="en-CY" sz="1700" kern="1200" dirty="0"/>
        </a:p>
      </dsp:txBody>
      <dsp:txXfrm>
        <a:off x="2697803" y="1167422"/>
        <a:ext cx="2228608" cy="713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1DC3D-1A3F-4347-9C1C-2771355227B7}">
      <dsp:nvSpPr>
        <dsp:cNvPr id="0" name=""/>
        <dsp:cNvSpPr/>
      </dsp:nvSpPr>
      <dsp:spPr>
        <a:xfrm>
          <a:off x="577378" y="667439"/>
          <a:ext cx="1822925" cy="6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 err="1"/>
            <a:t>B</a:t>
          </a:r>
          <a:r>
            <a:rPr lang="en-GB" sz="2800" b="1" kern="1200" baseline="30000" dirty="0" err="1"/>
            <a:t>+</a:t>
          </a:r>
          <a:r>
            <a:rPr lang="en-GB" sz="2800" b="1" kern="1200" dirty="0" err="1"/>
            <a:t>tree</a:t>
          </a:r>
          <a:r>
            <a:rPr lang="en-GB" sz="2800" b="1" kern="1200" dirty="0"/>
            <a:t> design </a:t>
          </a:r>
          <a:endParaRPr lang="en-CY" sz="2800" b="1" kern="1200" dirty="0"/>
        </a:p>
      </dsp:txBody>
      <dsp:txXfrm>
        <a:off x="577378" y="667439"/>
        <a:ext cx="1822925" cy="600736"/>
      </dsp:txXfrm>
    </dsp:sp>
    <dsp:sp modelId="{90065022-1DCD-DB4E-8C98-2A38B9338A93}">
      <dsp:nvSpPr>
        <dsp:cNvPr id="0" name=""/>
        <dsp:cNvSpPr/>
      </dsp:nvSpPr>
      <dsp:spPr>
        <a:xfrm>
          <a:off x="575306" y="484732"/>
          <a:ext cx="145005" cy="145005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14842-3DBE-D241-9777-A39EA3DEC975}">
      <dsp:nvSpPr>
        <dsp:cNvPr id="0" name=""/>
        <dsp:cNvSpPr/>
      </dsp:nvSpPr>
      <dsp:spPr>
        <a:xfrm>
          <a:off x="676810" y="281725"/>
          <a:ext cx="145005" cy="145005"/>
        </a:xfrm>
        <a:prstGeom prst="ellipse">
          <a:avLst/>
        </a:prstGeom>
        <a:solidFill>
          <a:schemeClr val="accent5">
            <a:shade val="80000"/>
            <a:hueOff val="36456"/>
            <a:satOff val="-2769"/>
            <a:lumOff val="2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ECE54-2302-414E-AF59-832874854EFE}">
      <dsp:nvSpPr>
        <dsp:cNvPr id="0" name=""/>
        <dsp:cNvSpPr/>
      </dsp:nvSpPr>
      <dsp:spPr>
        <a:xfrm>
          <a:off x="920419" y="322326"/>
          <a:ext cx="227865" cy="227865"/>
        </a:xfrm>
        <a:prstGeom prst="ellipse">
          <a:avLst/>
        </a:prstGeom>
        <a:solidFill>
          <a:schemeClr val="accent5">
            <a:shade val="80000"/>
            <a:hueOff val="72913"/>
            <a:satOff val="-5537"/>
            <a:lumOff val="41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4DA69-AEAF-9248-BDB3-F01900BC44CA}">
      <dsp:nvSpPr>
        <dsp:cNvPr id="0" name=""/>
        <dsp:cNvSpPr/>
      </dsp:nvSpPr>
      <dsp:spPr>
        <a:xfrm>
          <a:off x="1123427" y="99018"/>
          <a:ext cx="145005" cy="145005"/>
        </a:xfrm>
        <a:prstGeom prst="ellipse">
          <a:avLst/>
        </a:prstGeom>
        <a:solidFill>
          <a:schemeClr val="accent5">
            <a:shade val="80000"/>
            <a:hueOff val="109369"/>
            <a:satOff val="-8306"/>
            <a:lumOff val="6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403C9-EE7E-8845-8D89-309B89105956}">
      <dsp:nvSpPr>
        <dsp:cNvPr id="0" name=""/>
        <dsp:cNvSpPr/>
      </dsp:nvSpPr>
      <dsp:spPr>
        <a:xfrm>
          <a:off x="1387337" y="17815"/>
          <a:ext cx="145005" cy="145005"/>
        </a:xfrm>
        <a:prstGeom prst="ellipse">
          <a:avLst/>
        </a:prstGeom>
        <a:solidFill>
          <a:schemeClr val="accent5">
            <a:shade val="80000"/>
            <a:hueOff val="145825"/>
            <a:satOff val="-11075"/>
            <a:lumOff val="8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D8093-204C-884E-964A-85756BDA2B5D}">
      <dsp:nvSpPr>
        <dsp:cNvPr id="0" name=""/>
        <dsp:cNvSpPr/>
      </dsp:nvSpPr>
      <dsp:spPr>
        <a:xfrm>
          <a:off x="1712149" y="159920"/>
          <a:ext cx="145005" cy="145005"/>
        </a:xfrm>
        <a:prstGeom prst="ellipse">
          <a:avLst/>
        </a:prstGeom>
        <a:solidFill>
          <a:schemeClr val="accent5">
            <a:shade val="80000"/>
            <a:hueOff val="182282"/>
            <a:satOff val="-13844"/>
            <a:lumOff val="103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5E858-069B-3D47-917B-385220FB92BA}">
      <dsp:nvSpPr>
        <dsp:cNvPr id="0" name=""/>
        <dsp:cNvSpPr/>
      </dsp:nvSpPr>
      <dsp:spPr>
        <a:xfrm>
          <a:off x="1915157" y="261424"/>
          <a:ext cx="227865" cy="227865"/>
        </a:xfrm>
        <a:prstGeom prst="ellipse">
          <a:avLst/>
        </a:prstGeom>
        <a:solidFill>
          <a:schemeClr val="accent5">
            <a:shade val="80000"/>
            <a:hueOff val="218738"/>
            <a:satOff val="-16612"/>
            <a:lumOff val="124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7CDA5-B5C5-074B-83A5-F740B916998C}">
      <dsp:nvSpPr>
        <dsp:cNvPr id="0" name=""/>
        <dsp:cNvSpPr/>
      </dsp:nvSpPr>
      <dsp:spPr>
        <a:xfrm>
          <a:off x="2199367" y="484732"/>
          <a:ext cx="145005" cy="145005"/>
        </a:xfrm>
        <a:prstGeom prst="ellipse">
          <a:avLst/>
        </a:prstGeom>
        <a:solidFill>
          <a:schemeClr val="accent5">
            <a:shade val="80000"/>
            <a:hueOff val="255194"/>
            <a:satOff val="-19381"/>
            <a:lumOff val="14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0BEF1-945E-8A40-8841-85C702EA96B2}">
      <dsp:nvSpPr>
        <dsp:cNvPr id="0" name=""/>
        <dsp:cNvSpPr/>
      </dsp:nvSpPr>
      <dsp:spPr>
        <a:xfrm>
          <a:off x="2321172" y="708041"/>
          <a:ext cx="145005" cy="145005"/>
        </a:xfrm>
        <a:prstGeom prst="ellipse">
          <a:avLst/>
        </a:prstGeom>
        <a:solidFill>
          <a:schemeClr val="accent5">
            <a:shade val="80000"/>
            <a:hueOff val="291650"/>
            <a:satOff val="-22150"/>
            <a:lumOff val="16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BAD21-26B3-2341-92C5-8CD09727C058}">
      <dsp:nvSpPr>
        <dsp:cNvPr id="0" name=""/>
        <dsp:cNvSpPr/>
      </dsp:nvSpPr>
      <dsp:spPr>
        <a:xfrm>
          <a:off x="1265532" y="281725"/>
          <a:ext cx="372871" cy="372871"/>
        </a:xfrm>
        <a:prstGeom prst="ellipse">
          <a:avLst/>
        </a:prstGeom>
        <a:solidFill>
          <a:schemeClr val="accent5">
            <a:shade val="80000"/>
            <a:hueOff val="328107"/>
            <a:satOff val="-24918"/>
            <a:lumOff val="186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5E41E-97DA-2A4D-8AC0-379D77AECDD2}">
      <dsp:nvSpPr>
        <dsp:cNvPr id="0" name=""/>
        <dsp:cNvSpPr/>
      </dsp:nvSpPr>
      <dsp:spPr>
        <a:xfrm>
          <a:off x="473802" y="1053154"/>
          <a:ext cx="145005" cy="145005"/>
        </a:xfrm>
        <a:prstGeom prst="ellipse">
          <a:avLst/>
        </a:prstGeom>
        <a:solidFill>
          <a:schemeClr val="accent5">
            <a:shade val="80000"/>
            <a:hueOff val="364563"/>
            <a:satOff val="-27687"/>
            <a:lumOff val="207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8AB27-7AAB-3847-87ED-FAE136FAD32D}">
      <dsp:nvSpPr>
        <dsp:cNvPr id="0" name=""/>
        <dsp:cNvSpPr/>
      </dsp:nvSpPr>
      <dsp:spPr>
        <a:xfrm>
          <a:off x="595607" y="1235861"/>
          <a:ext cx="227865" cy="227865"/>
        </a:xfrm>
        <a:prstGeom prst="ellipse">
          <a:avLst/>
        </a:prstGeom>
        <a:solidFill>
          <a:schemeClr val="accent5">
            <a:shade val="80000"/>
            <a:hueOff val="401019"/>
            <a:satOff val="-30456"/>
            <a:lumOff val="228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E791B-6D5D-384E-A32D-2FA94F75DD38}">
      <dsp:nvSpPr>
        <dsp:cNvPr id="0" name=""/>
        <dsp:cNvSpPr/>
      </dsp:nvSpPr>
      <dsp:spPr>
        <a:xfrm>
          <a:off x="900118" y="1398267"/>
          <a:ext cx="331441" cy="331441"/>
        </a:xfrm>
        <a:prstGeom prst="ellipse">
          <a:avLst/>
        </a:prstGeom>
        <a:solidFill>
          <a:schemeClr val="accent5">
            <a:shade val="80000"/>
            <a:hueOff val="437476"/>
            <a:satOff val="-33224"/>
            <a:lumOff val="249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AEB67-4706-754A-9B96-C058D4F9573B}">
      <dsp:nvSpPr>
        <dsp:cNvPr id="0" name=""/>
        <dsp:cNvSpPr/>
      </dsp:nvSpPr>
      <dsp:spPr>
        <a:xfrm>
          <a:off x="1326434" y="1662177"/>
          <a:ext cx="145005" cy="145005"/>
        </a:xfrm>
        <a:prstGeom prst="ellipse">
          <a:avLst/>
        </a:prstGeom>
        <a:solidFill>
          <a:schemeClr val="accent5">
            <a:shade val="80000"/>
            <a:hueOff val="473932"/>
            <a:satOff val="-35993"/>
            <a:lumOff val="27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D5796-44DE-3D40-A170-6B55AC5A5931}">
      <dsp:nvSpPr>
        <dsp:cNvPr id="0" name=""/>
        <dsp:cNvSpPr/>
      </dsp:nvSpPr>
      <dsp:spPr>
        <a:xfrm>
          <a:off x="1407638" y="1398267"/>
          <a:ext cx="227865" cy="227865"/>
        </a:xfrm>
        <a:prstGeom prst="ellipse">
          <a:avLst/>
        </a:prstGeom>
        <a:solidFill>
          <a:schemeClr val="accent5">
            <a:shade val="80000"/>
            <a:hueOff val="510388"/>
            <a:satOff val="-38762"/>
            <a:lumOff val="29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E2161-4B7E-2441-B34B-DF36DDAA9C58}">
      <dsp:nvSpPr>
        <dsp:cNvPr id="0" name=""/>
        <dsp:cNvSpPr/>
      </dsp:nvSpPr>
      <dsp:spPr>
        <a:xfrm>
          <a:off x="1610645" y="1682478"/>
          <a:ext cx="145005" cy="145005"/>
        </a:xfrm>
        <a:prstGeom prst="ellipse">
          <a:avLst/>
        </a:prstGeom>
        <a:solidFill>
          <a:schemeClr val="accent5">
            <a:shade val="80000"/>
            <a:hueOff val="546844"/>
            <a:satOff val="-41531"/>
            <a:lumOff val="311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B8BB7-FCA9-0B4A-AF9F-DF1FF7E28566}">
      <dsp:nvSpPr>
        <dsp:cNvPr id="0" name=""/>
        <dsp:cNvSpPr/>
      </dsp:nvSpPr>
      <dsp:spPr>
        <a:xfrm>
          <a:off x="1793352" y="1357665"/>
          <a:ext cx="331441" cy="331441"/>
        </a:xfrm>
        <a:prstGeom prst="ellipse">
          <a:avLst/>
        </a:prstGeom>
        <a:solidFill>
          <a:schemeClr val="accent5">
            <a:shade val="80000"/>
            <a:hueOff val="583301"/>
            <a:satOff val="-44299"/>
            <a:lumOff val="33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536B9-1071-2B4B-A102-52A175F6F770}">
      <dsp:nvSpPr>
        <dsp:cNvPr id="0" name=""/>
        <dsp:cNvSpPr/>
      </dsp:nvSpPr>
      <dsp:spPr>
        <a:xfrm>
          <a:off x="2239969" y="1276462"/>
          <a:ext cx="227865" cy="227865"/>
        </a:xfrm>
        <a:prstGeom prst="ellipse">
          <a:avLst/>
        </a:prstGeom>
        <a:solidFill>
          <a:schemeClr val="accent5">
            <a:shade val="80000"/>
            <a:hueOff val="619757"/>
            <a:satOff val="-47068"/>
            <a:lumOff val="35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8C05E-1074-4816-A341-F061FAA6308E}">
      <dsp:nvSpPr>
        <dsp:cNvPr id="0" name=""/>
        <dsp:cNvSpPr/>
      </dsp:nvSpPr>
      <dsp:spPr>
        <a:xfrm>
          <a:off x="0" y="355499"/>
          <a:ext cx="85206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3" tIns="374904" rIns="661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Y" sz="1800" b="0" i="0" kern="1200"/>
            <a:t>G</a:t>
          </a:r>
          <a:r>
            <a:rPr lang="en-GB" sz="1800" b="0" i="0" kern="1200"/>
            <a:t>ood balance between read and write performance </a:t>
          </a:r>
          <a:endParaRPr lang="el-G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0" kern="1200" dirty="0"/>
            <a:t>Reasonable memory overhead 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0" kern="1200"/>
            <a:t>Due to its fill factor in each node (typically 50%) </a:t>
          </a:r>
          <a:endParaRPr lang="el-GR" sz="1800" kern="1200"/>
        </a:p>
      </dsp:txBody>
      <dsp:txXfrm>
        <a:off x="0" y="355499"/>
        <a:ext cx="8520600" cy="1304100"/>
      </dsp:txXfrm>
    </dsp:sp>
    <dsp:sp modelId="{7306A4C3-684E-4390-B3DF-BF8B02DA4B72}">
      <dsp:nvSpPr>
        <dsp:cNvPr id="0" name=""/>
        <dsp:cNvSpPr/>
      </dsp:nvSpPr>
      <dsp:spPr>
        <a:xfrm>
          <a:off x="426030" y="89819"/>
          <a:ext cx="596442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1800" b="1" i="0" kern="1200" dirty="0"/>
            <a:t>Characteristics:</a:t>
          </a:r>
          <a:endParaRPr lang="el-GR" sz="1800" kern="1200" dirty="0"/>
        </a:p>
      </dsp:txBody>
      <dsp:txXfrm>
        <a:off x="451969" y="115758"/>
        <a:ext cx="5912542" cy="479482"/>
      </dsp:txXfrm>
    </dsp:sp>
    <dsp:sp modelId="{4190F4D0-5A41-4BFF-8911-17B8C231751E}">
      <dsp:nvSpPr>
        <dsp:cNvPr id="0" name=""/>
        <dsp:cNvSpPr/>
      </dsp:nvSpPr>
      <dsp:spPr>
        <a:xfrm>
          <a:off x="0" y="2022480"/>
          <a:ext cx="85206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19282"/>
              <a:satOff val="-36735"/>
              <a:lumOff val="113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3" tIns="374904" rIns="661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Y" sz="1800" b="0" i="0" kern="1200"/>
            <a:t>WiredTiger</a:t>
          </a:r>
          <a:endParaRPr lang="el-G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Y" sz="1800" b="0" i="0" kern="1200"/>
            <a:t>MongoDB</a:t>
          </a:r>
          <a:endParaRPr lang="el-G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Y" sz="1800" b="0" i="0" kern="1200"/>
            <a:t>FoundationDB</a:t>
          </a:r>
          <a:endParaRPr lang="el-GR" sz="1800" kern="1200"/>
        </a:p>
      </dsp:txBody>
      <dsp:txXfrm>
        <a:off x="0" y="2022480"/>
        <a:ext cx="8520600" cy="1304100"/>
      </dsp:txXfrm>
    </dsp:sp>
    <dsp:sp modelId="{7267FE82-58DD-4762-9D39-00AF087EC9D3}">
      <dsp:nvSpPr>
        <dsp:cNvPr id="0" name=""/>
        <dsp:cNvSpPr/>
      </dsp:nvSpPr>
      <dsp:spPr>
        <a:xfrm>
          <a:off x="426030" y="1756800"/>
          <a:ext cx="5964420" cy="531360"/>
        </a:xfrm>
        <a:prstGeom prst="roundRect">
          <a:avLst/>
        </a:prstGeom>
        <a:solidFill>
          <a:schemeClr val="accent2">
            <a:hueOff val="9319282"/>
            <a:satOff val="-36735"/>
            <a:lumOff val="113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1800" b="1" i="0" kern="1200" dirty="0"/>
            <a:t>Examples:</a:t>
          </a:r>
          <a:endParaRPr lang="el-GR" sz="1800" kern="1200" dirty="0"/>
        </a:p>
      </dsp:txBody>
      <dsp:txXfrm>
        <a:off x="451969" y="1782739"/>
        <a:ext cx="591254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D1793-C0F0-4E87-9A36-E803FDCA4D4E}">
      <dsp:nvSpPr>
        <dsp:cNvPr id="0" name=""/>
        <dsp:cNvSpPr/>
      </dsp:nvSpPr>
      <dsp:spPr>
        <a:xfrm>
          <a:off x="0" y="78480"/>
          <a:ext cx="8520600" cy="5615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2400" b="1" i="0" kern="1200" dirty="0"/>
            <a:t>Characteristics:</a:t>
          </a:r>
          <a:endParaRPr lang="el-GR" sz="2400" kern="1200" dirty="0"/>
        </a:p>
      </dsp:txBody>
      <dsp:txXfrm>
        <a:off x="27415" y="105895"/>
        <a:ext cx="8465770" cy="506769"/>
      </dsp:txXfrm>
    </dsp:sp>
    <dsp:sp modelId="{AAA217BF-BA4C-4B51-A4C8-4E39A8FD307D}">
      <dsp:nvSpPr>
        <dsp:cNvPr id="0" name=""/>
        <dsp:cNvSpPr/>
      </dsp:nvSpPr>
      <dsp:spPr>
        <a:xfrm>
          <a:off x="0" y="640080"/>
          <a:ext cx="8520600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2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0" i="0" kern="1200"/>
            <a:t>B</a:t>
          </a:r>
          <a:r>
            <a:rPr lang="en-CY" sz="1900" b="0" i="0" kern="1200"/>
            <a:t>etter write than B+ trees</a:t>
          </a:r>
          <a:endParaRPr lang="el-GR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Y" sz="1900" b="0" i="0" kern="1200" dirty="0"/>
            <a:t>Give up some read performance (example range queries) [look data through multiple levels]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0" i="0" kern="1200"/>
            <a:t>M</a:t>
          </a:r>
          <a:r>
            <a:rPr lang="en-CY" sz="1900" b="0" i="0" kern="1200"/>
            <a:t>emory applification to hold enough in memory to support fast queries</a:t>
          </a:r>
          <a:endParaRPr lang="el-GR" sz="1900" kern="1200"/>
        </a:p>
      </dsp:txBody>
      <dsp:txXfrm>
        <a:off x="0" y="640080"/>
        <a:ext cx="8520600" cy="1192320"/>
      </dsp:txXfrm>
    </dsp:sp>
    <dsp:sp modelId="{1C4507D8-7C3D-4B16-BE0D-1FED1B573DAF}">
      <dsp:nvSpPr>
        <dsp:cNvPr id="0" name=""/>
        <dsp:cNvSpPr/>
      </dsp:nvSpPr>
      <dsp:spPr>
        <a:xfrm>
          <a:off x="0" y="1832400"/>
          <a:ext cx="8520600" cy="561599"/>
        </a:xfrm>
        <a:prstGeom prst="roundRect">
          <a:avLst/>
        </a:prstGeom>
        <a:solidFill>
          <a:schemeClr val="accent5">
            <a:hueOff val="-11251108"/>
            <a:satOff val="28572"/>
            <a:lumOff val="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2400" b="1" i="0" kern="1200" dirty="0"/>
            <a:t>Examples:</a:t>
          </a:r>
          <a:endParaRPr lang="el-GR" sz="2400" kern="1200" dirty="0"/>
        </a:p>
      </dsp:txBody>
      <dsp:txXfrm>
        <a:off x="27415" y="1859815"/>
        <a:ext cx="8465770" cy="506769"/>
      </dsp:txXfrm>
    </dsp:sp>
    <dsp:sp modelId="{417F04D8-E1F8-4CA3-97DD-A6D54037700C}">
      <dsp:nvSpPr>
        <dsp:cNvPr id="0" name=""/>
        <dsp:cNvSpPr/>
      </dsp:nvSpPr>
      <dsp:spPr>
        <a:xfrm>
          <a:off x="0" y="2394000"/>
          <a:ext cx="85206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2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Y" sz="1900" b="0" i="0" kern="1200"/>
            <a:t>LevelDB</a:t>
          </a:r>
          <a:endParaRPr lang="el-GR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Y" sz="1900" b="0" i="0" kern="1200"/>
            <a:t>BigTable</a:t>
          </a:r>
          <a:endParaRPr lang="el-GR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Y" sz="1900" b="0" i="0" kern="1200"/>
            <a:t>Cassandra</a:t>
          </a:r>
          <a:endParaRPr lang="el-GR" sz="1900" kern="1200"/>
        </a:p>
      </dsp:txBody>
      <dsp:txXfrm>
        <a:off x="0" y="2394000"/>
        <a:ext cx="8520600" cy="943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D49E6-B83F-40D2-86FD-F1DCD2BC0771}">
      <dsp:nvSpPr>
        <dsp:cNvPr id="0" name=""/>
        <dsp:cNvSpPr/>
      </dsp:nvSpPr>
      <dsp:spPr>
        <a:xfrm>
          <a:off x="0" y="7717"/>
          <a:ext cx="6859567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Characteristics</a:t>
          </a:r>
          <a:endParaRPr lang="el-GR" sz="2400" kern="1200" dirty="0"/>
        </a:p>
      </dsp:txBody>
      <dsp:txXfrm>
        <a:off x="27415" y="35132"/>
        <a:ext cx="6804737" cy="506769"/>
      </dsp:txXfrm>
    </dsp:sp>
    <dsp:sp modelId="{F26BEBC4-2DFA-457B-AA28-40BF01C978A9}">
      <dsp:nvSpPr>
        <dsp:cNvPr id="0" name=""/>
        <dsp:cNvSpPr/>
      </dsp:nvSpPr>
      <dsp:spPr>
        <a:xfrm>
          <a:off x="0" y="569317"/>
          <a:ext cx="6859567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9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0" i="0" kern="1200" dirty="0"/>
            <a:t>Excellent write performance.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0" i="0" kern="1200"/>
            <a:t>Sacrifices read performance (for range queries).</a:t>
          </a:r>
          <a:endParaRPr lang="el-GR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0" i="0" kern="1200" dirty="0"/>
            <a:t>Memory footprint is higher since now all keys need to be indexed in-memory.</a:t>
          </a:r>
          <a:endParaRPr lang="el-GR" sz="1900" kern="1200" dirty="0"/>
        </a:p>
      </dsp:txBody>
      <dsp:txXfrm>
        <a:off x="0" y="569317"/>
        <a:ext cx="6859567" cy="1192320"/>
      </dsp:txXfrm>
    </dsp:sp>
    <dsp:sp modelId="{F13366DF-4535-421E-9184-6FB3CB22ECFA}">
      <dsp:nvSpPr>
        <dsp:cNvPr id="0" name=""/>
        <dsp:cNvSpPr/>
      </dsp:nvSpPr>
      <dsp:spPr>
        <a:xfrm>
          <a:off x="0" y="1761637"/>
          <a:ext cx="6859567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Examples:</a:t>
          </a:r>
          <a:endParaRPr lang="el-GR" sz="2400" kern="1200" dirty="0"/>
        </a:p>
      </dsp:txBody>
      <dsp:txXfrm>
        <a:off x="27415" y="1789052"/>
        <a:ext cx="6804737" cy="506769"/>
      </dsp:txXfrm>
    </dsp:sp>
    <dsp:sp modelId="{23899901-26F9-4E99-B4B9-284F3F75BAE8}">
      <dsp:nvSpPr>
        <dsp:cNvPr id="0" name=""/>
        <dsp:cNvSpPr/>
      </dsp:nvSpPr>
      <dsp:spPr>
        <a:xfrm>
          <a:off x="0" y="2323237"/>
          <a:ext cx="6859567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9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0" i="0" kern="1200" dirty="0" err="1"/>
            <a:t>BitCask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0" i="0" kern="1200"/>
            <a:t>Sparkley</a:t>
          </a:r>
          <a:endParaRPr lang="el-GR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0" i="0" kern="1200"/>
            <a:t>Faster</a:t>
          </a:r>
          <a:endParaRPr lang="el-GR" sz="1900" kern="1200"/>
        </a:p>
      </dsp:txBody>
      <dsp:txXfrm>
        <a:off x="0" y="2323237"/>
        <a:ext cx="6859567" cy="943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11D7F-B731-CD4B-AB91-18C3F8150EC7}">
      <dsp:nvSpPr>
        <dsp:cNvPr id="0" name=""/>
        <dsp:cNvSpPr/>
      </dsp:nvSpPr>
      <dsp:spPr>
        <a:xfrm>
          <a:off x="484655" y="0"/>
          <a:ext cx="6792475" cy="2716990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B4F04E-2AD8-534D-A327-C5623263425F}">
      <dsp:nvSpPr>
        <dsp:cNvPr id="0" name=""/>
        <dsp:cNvSpPr/>
      </dsp:nvSpPr>
      <dsp:spPr>
        <a:xfrm>
          <a:off x="1299752" y="475473"/>
          <a:ext cx="2241516" cy="1331325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Read Performance</a:t>
          </a:r>
          <a:endParaRPr lang="en-CY" sz="2400" kern="1200" dirty="0"/>
        </a:p>
      </dsp:txBody>
      <dsp:txXfrm>
        <a:off x="1299752" y="475473"/>
        <a:ext cx="2241516" cy="1331325"/>
      </dsp:txXfrm>
    </dsp:sp>
    <dsp:sp modelId="{35C228A3-1E1F-4F47-B979-DA777055277E}">
      <dsp:nvSpPr>
        <dsp:cNvPr id="0" name=""/>
        <dsp:cNvSpPr/>
      </dsp:nvSpPr>
      <dsp:spPr>
        <a:xfrm>
          <a:off x="3880893" y="910191"/>
          <a:ext cx="2649065" cy="1331325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Y" sz="2400" kern="1200" dirty="0"/>
            <a:t>Write Perfomance</a:t>
          </a:r>
        </a:p>
      </dsp:txBody>
      <dsp:txXfrm>
        <a:off x="3880893" y="910191"/>
        <a:ext cx="2649065" cy="13313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75F2D-FDC9-4F4B-8EA2-2394923AC7EF}">
      <dsp:nvSpPr>
        <dsp:cNvPr id="0" name=""/>
        <dsp:cNvSpPr/>
      </dsp:nvSpPr>
      <dsp:spPr>
        <a:xfrm>
          <a:off x="1898" y="56805"/>
          <a:ext cx="3561177" cy="1780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Learned cost models is a method that enables learning the costs of fundamental access patterns. (random access, scan, sorted search) </a:t>
          </a:r>
          <a:endParaRPr lang="el-GR" sz="1900" kern="1200" dirty="0"/>
        </a:p>
      </dsp:txBody>
      <dsp:txXfrm>
        <a:off x="1898" y="56805"/>
        <a:ext cx="3561177" cy="1780588"/>
      </dsp:txXfrm>
    </dsp:sp>
    <dsp:sp modelId="{AFC8B551-FD62-45DB-9F57-F9C45A4FBB9F}">
      <dsp:nvSpPr>
        <dsp:cNvPr id="0" name=""/>
        <dsp:cNvSpPr/>
      </dsp:nvSpPr>
      <dsp:spPr>
        <a:xfrm>
          <a:off x="4310923" y="56805"/>
          <a:ext cx="3561177" cy="1780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Machine learning algorithms that iterate over machine generated data structure specifications to label designs, and to compute rewards, deciding which specification to try out next. </a:t>
          </a:r>
          <a:endParaRPr lang="el-GR" sz="1900" kern="1200" dirty="0"/>
        </a:p>
      </dsp:txBody>
      <dsp:txXfrm>
        <a:off x="4310923" y="56805"/>
        <a:ext cx="3561177" cy="17805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E3D62-5E44-4AD7-9FEC-D4AE355F6455}">
      <dsp:nvSpPr>
        <dsp:cNvPr id="0" name=""/>
        <dsp:cNvSpPr/>
      </dsp:nvSpPr>
      <dsp:spPr>
        <a:xfrm>
          <a:off x="0" y="0"/>
          <a:ext cx="7943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D3294-225D-4228-8780-BF1C3944BF33}">
      <dsp:nvSpPr>
        <dsp:cNvPr id="0" name=""/>
        <dsp:cNvSpPr/>
      </dsp:nvSpPr>
      <dsp:spPr>
        <a:xfrm>
          <a:off x="0" y="0"/>
          <a:ext cx="7943300" cy="133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/>
            <a:t>Allows for accurate fast search for the best design.</a:t>
          </a:r>
          <a:endParaRPr lang="el-GR" sz="2800" kern="1200" dirty="0"/>
        </a:p>
      </dsp:txBody>
      <dsp:txXfrm>
        <a:off x="0" y="0"/>
        <a:ext cx="7943300" cy="1332996"/>
      </dsp:txXfrm>
    </dsp:sp>
    <dsp:sp modelId="{A30915D0-6A60-49F0-B5DF-E6EFCAAEF79A}">
      <dsp:nvSpPr>
        <dsp:cNvPr id="0" name=""/>
        <dsp:cNvSpPr/>
      </dsp:nvSpPr>
      <dsp:spPr>
        <a:xfrm>
          <a:off x="0" y="1332996"/>
          <a:ext cx="7943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80543-75F9-4975-9C4D-2897CD5F3B44}">
      <dsp:nvSpPr>
        <dsp:cNvPr id="0" name=""/>
        <dsp:cNvSpPr/>
      </dsp:nvSpPr>
      <dsp:spPr>
        <a:xfrm>
          <a:off x="0" y="1332996"/>
          <a:ext cx="7943300" cy="133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/>
            <a:t>A design continuum is a performance hyperplane that connects a specific subset of designs within the set of all possible designs. </a:t>
          </a:r>
          <a:endParaRPr lang="el-GR" sz="2800" kern="1200" dirty="0"/>
        </a:p>
      </dsp:txBody>
      <dsp:txXfrm>
        <a:off x="0" y="1332996"/>
        <a:ext cx="7943300" cy="133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d206afaa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d206afaa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2a8583979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2a8583979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7356" y="1629550"/>
            <a:ext cx="3422400" cy="15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7356" y="3147050"/>
            <a:ext cx="3607200" cy="3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61138FE-B614-ED7D-3B1F-AD1E79959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937" y="228600"/>
            <a:ext cx="1590994" cy="515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5A35755-5B79-6D24-D03D-84FA71C29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937" y="228600"/>
            <a:ext cx="1590994" cy="515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C307DAD0-FAF3-B07D-DA71-9EE45828D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937" y="228600"/>
            <a:ext cx="1590994" cy="515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43CEC42-E93B-38B0-3530-AEB5A0F51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937" y="228600"/>
            <a:ext cx="1590994" cy="515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D6453C1-D335-F2AA-E699-5F167ABF3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937" y="228600"/>
            <a:ext cx="1590994" cy="515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EFEAF67-7FDF-DC38-48B1-3E7B9433D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937" y="228600"/>
            <a:ext cx="1590994" cy="515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148428E-4A81-0C49-9BBF-7F7AE4EB5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2937" y="228600"/>
            <a:ext cx="1590994" cy="515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9FF6732-9CC3-9342-4322-5A7428E571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32937" y="228600"/>
            <a:ext cx="1590994" cy="5156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987356" y="1629550"/>
            <a:ext cx="3422400" cy="15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Y" b="1" dirty="0">
                <a:solidFill>
                  <a:schemeClr val="accent2"/>
                </a:solidFill>
              </a:rPr>
              <a:t>Key Value </a:t>
            </a:r>
            <a:r>
              <a:rPr lang="en-CY" sz="4800" dirty="0">
                <a:solidFill>
                  <a:srgbClr val="4AB661"/>
                </a:solidFill>
              </a:rPr>
              <a:t>Storage Engine</a:t>
            </a:r>
            <a:r>
              <a:rPr lang="en-US" sz="4800" dirty="0">
                <a:solidFill>
                  <a:srgbClr val="4AB661"/>
                </a:solidFill>
              </a:rPr>
              <a:t>s</a:t>
            </a:r>
            <a:endParaRPr dirty="0">
              <a:solidFill>
                <a:srgbClr val="4AB661"/>
              </a:solidFill>
            </a:endParaRPr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860610" y="3661068"/>
            <a:ext cx="4442910" cy="934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Y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Demetris Kaizer</a:t>
            </a:r>
          </a:p>
          <a:p>
            <a:r>
              <a:rPr lang="en-CY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EPL646 Advanced Topics in Databases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D72407-76A9-6CE4-16A4-C76D3632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DEEA-B8A5-147B-00DB-0E287F7E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Log Structure Merge Tree (LSM)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Characteristics</a:t>
            </a:r>
            <a:endParaRPr lang="el-GR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39B5357-DC96-07F5-003E-1DAE19C2A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675186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33CCB-44A4-D9D3-81D3-E718915B89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056057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2CA5A3-4F2C-926A-FF6F-5420628C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58" y="86683"/>
            <a:ext cx="8520600" cy="841800"/>
          </a:xfrm>
        </p:spPr>
        <p:txBody>
          <a:bodyPr/>
          <a:lstStyle/>
          <a:p>
            <a:r>
              <a:rPr lang="en-CY" dirty="0"/>
              <a:t>Log and Index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4FE48-04D1-5646-C293-E2EDDC8173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2" descr="Bitcask - A Log-Structured Fast KV Store">
            <a:extLst>
              <a:ext uri="{FF2B5EF4-FFF2-40B4-BE49-F238E27FC236}">
                <a16:creationId xmlns:a16="http://schemas.microsoft.com/office/drawing/2014/main" id="{DE0040BB-1FA8-EC00-74C0-87704B265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5" y="785284"/>
            <a:ext cx="8861449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7081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9058-D5B1-57BE-1FF8-6DD11151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Log and Index</a:t>
            </a:r>
            <a:r>
              <a:rPr lang="en-US" dirty="0"/>
              <a:t> </a:t>
            </a:r>
            <a:r>
              <a:rPr lang="en-US" b="1" dirty="0">
                <a:solidFill>
                  <a:schemeClr val="accent4"/>
                </a:solidFill>
              </a:rPr>
              <a:t>Characteristics</a:t>
            </a:r>
            <a:r>
              <a:rPr lang="en-US" dirty="0"/>
              <a:t> </a:t>
            </a:r>
            <a:endParaRPr lang="el-GR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CCFD0DA-AB4C-AEFC-4A15-4A695B9DE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07732"/>
              </p:ext>
            </p:extLst>
          </p:nvPr>
        </p:nvGraphicFramePr>
        <p:xfrm>
          <a:off x="311700" y="1017725"/>
          <a:ext cx="6859567" cy="327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790B-C9E1-B87F-3FCA-A3A247500C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86383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DC31-5ADA-863B-891B-C8B3631D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68833"/>
            <a:ext cx="3676100" cy="448892"/>
          </a:xfrm>
          <a:custGeom>
            <a:avLst/>
            <a:gdLst>
              <a:gd name="connsiteX0" fmla="*/ 0 w 3676100"/>
              <a:gd name="connsiteY0" fmla="*/ 0 h 448892"/>
              <a:gd name="connsiteX1" fmla="*/ 3676100 w 3676100"/>
              <a:gd name="connsiteY1" fmla="*/ 0 h 448892"/>
              <a:gd name="connsiteX2" fmla="*/ 3676100 w 3676100"/>
              <a:gd name="connsiteY2" fmla="*/ 448892 h 448892"/>
              <a:gd name="connsiteX3" fmla="*/ 0 w 3676100"/>
              <a:gd name="connsiteY3" fmla="*/ 448892 h 448892"/>
              <a:gd name="connsiteX4" fmla="*/ 0 w 3676100"/>
              <a:gd name="connsiteY4" fmla="*/ 0 h 44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100" h="448892" extrusionOk="0">
                <a:moveTo>
                  <a:pt x="0" y="0"/>
                </a:moveTo>
                <a:cubicBezTo>
                  <a:pt x="666748" y="-164020"/>
                  <a:pt x="2888624" y="-113898"/>
                  <a:pt x="3676100" y="0"/>
                </a:cubicBezTo>
                <a:cubicBezTo>
                  <a:pt x="3655907" y="53526"/>
                  <a:pt x="3661143" y="358472"/>
                  <a:pt x="3676100" y="448892"/>
                </a:cubicBezTo>
                <a:cubicBezTo>
                  <a:pt x="1981718" y="411853"/>
                  <a:pt x="1717400" y="451200"/>
                  <a:pt x="0" y="448892"/>
                </a:cubicBezTo>
                <a:cubicBezTo>
                  <a:pt x="5606" y="284862"/>
                  <a:pt x="-36908" y="120684"/>
                  <a:pt x="0" y="0"/>
                </a:cubicBezTo>
                <a:close/>
              </a:path>
            </a:pathLst>
          </a:custGeom>
          <a:ln w="28575">
            <a:solidFill>
              <a:srgbClr val="FFFFFF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11450358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CY" dirty="0"/>
              <a:t>Concurrency Control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69410-B7F0-A23E-6638-FFCC33762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Y" dirty="0"/>
              <a:t>We need to be able to support concurent read/write queries.</a:t>
            </a:r>
          </a:p>
          <a:p>
            <a:pPr marL="0" indent="0">
              <a:buNone/>
            </a:pPr>
            <a:endParaRPr lang="en-CY" dirty="0"/>
          </a:p>
          <a:p>
            <a:pPr marL="0" indent="0" algn="ctr">
              <a:buNone/>
            </a:pPr>
            <a:r>
              <a:rPr lang="en-CY" b="1" dirty="0"/>
              <a:t>LSM-Trees vs B+ Trees</a:t>
            </a:r>
          </a:p>
          <a:p>
            <a:pPr marL="0" indent="0">
              <a:buNone/>
            </a:pPr>
            <a:r>
              <a:rPr lang="en-CY" dirty="0"/>
              <a:t>LSM are better because the update data out of place.</a:t>
            </a:r>
          </a:p>
          <a:p>
            <a:pPr marL="0" indent="0">
              <a:buNone/>
            </a:pPr>
            <a:endParaRPr lang="en-CY" dirty="0"/>
          </a:p>
          <a:p>
            <a:pPr marL="0" indent="0" algn="ctr">
              <a:buNone/>
            </a:pPr>
            <a:r>
              <a:rPr lang="en-GB" b="1" dirty="0"/>
              <a:t>Log-structured hash table</a:t>
            </a:r>
            <a:endParaRPr lang="en-CY" b="1" dirty="0"/>
          </a:p>
          <a:p>
            <a:pPr marL="0" indent="0">
              <a:buNone/>
            </a:pPr>
            <a:r>
              <a:rPr lang="en-GB" dirty="0"/>
              <a:t>Goes a step further by performing much fewer compactions and thus creating fewer conflicts for reads and writes.</a:t>
            </a:r>
          </a:p>
          <a:p>
            <a:pPr marL="0" indent="0">
              <a:buNone/>
            </a:pPr>
            <a:endParaRPr lang="en-CY" dirty="0"/>
          </a:p>
          <a:p>
            <a:pPr marL="0" indent="0">
              <a:buNone/>
            </a:pPr>
            <a:endParaRPr lang="en-CY" dirty="0"/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6AB8-5591-B04D-6F95-2B51E68FDD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Google Shape;625;p28">
            <a:extLst>
              <a:ext uri="{FF2B5EF4-FFF2-40B4-BE49-F238E27FC236}">
                <a16:creationId xmlns:a16="http://schemas.microsoft.com/office/drawing/2014/main" id="{02AFC664-00E9-E85C-1F21-E592A5823809}"/>
              </a:ext>
            </a:extLst>
          </p:cNvPr>
          <p:cNvSpPr/>
          <p:nvPr/>
        </p:nvSpPr>
        <p:spPr>
          <a:xfrm>
            <a:off x="4389258" y="3449125"/>
            <a:ext cx="4357550" cy="1694375"/>
          </a:xfrm>
          <a:custGeom>
            <a:avLst/>
            <a:gdLst/>
            <a:ahLst/>
            <a:cxnLst/>
            <a:rect l="l" t="t" r="r" b="b"/>
            <a:pathLst>
              <a:path w="174302" h="67775" extrusionOk="0">
                <a:moveTo>
                  <a:pt x="0" y="67775"/>
                </a:moveTo>
                <a:cubicBezTo>
                  <a:pt x="3477" y="65225"/>
                  <a:pt x="13647" y="63181"/>
                  <a:pt x="20860" y="52474"/>
                </a:cubicBezTo>
                <a:cubicBezTo>
                  <a:pt x="28073" y="41768"/>
                  <a:pt x="34488" y="5920"/>
                  <a:pt x="43280" y="3536"/>
                </a:cubicBezTo>
                <a:cubicBezTo>
                  <a:pt x="52072" y="1152"/>
                  <a:pt x="65957" y="37128"/>
                  <a:pt x="73614" y="38172"/>
                </a:cubicBezTo>
                <a:cubicBezTo>
                  <a:pt x="81271" y="39216"/>
                  <a:pt x="84311" y="13669"/>
                  <a:pt x="89220" y="9800"/>
                </a:cubicBezTo>
                <a:cubicBezTo>
                  <a:pt x="94129" y="5931"/>
                  <a:pt x="97829" y="16432"/>
                  <a:pt x="103068" y="14958"/>
                </a:cubicBezTo>
                <a:cubicBezTo>
                  <a:pt x="108307" y="13484"/>
                  <a:pt x="112044" y="-4262"/>
                  <a:pt x="120653" y="958"/>
                </a:cubicBezTo>
                <a:cubicBezTo>
                  <a:pt x="129262" y="6178"/>
                  <a:pt x="145782" y="35192"/>
                  <a:pt x="154723" y="46278"/>
                </a:cubicBezTo>
                <a:cubicBezTo>
                  <a:pt x="163665" y="57364"/>
                  <a:pt x="171039" y="63941"/>
                  <a:pt x="174302" y="6747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" name="Google Shape;711;p28">
            <a:extLst>
              <a:ext uri="{FF2B5EF4-FFF2-40B4-BE49-F238E27FC236}">
                <a16:creationId xmlns:a16="http://schemas.microsoft.com/office/drawing/2014/main" id="{D9828DC7-8762-087C-F62B-768FA209B7F8}"/>
              </a:ext>
            </a:extLst>
          </p:cNvPr>
          <p:cNvSpPr/>
          <p:nvPr/>
        </p:nvSpPr>
        <p:spPr>
          <a:xfrm>
            <a:off x="1321541" y="4567517"/>
            <a:ext cx="4375550" cy="585000"/>
          </a:xfrm>
          <a:custGeom>
            <a:avLst/>
            <a:gdLst/>
            <a:ahLst/>
            <a:cxnLst/>
            <a:rect l="l" t="t" r="r" b="b"/>
            <a:pathLst>
              <a:path w="175022" h="23400" extrusionOk="0">
                <a:moveTo>
                  <a:pt x="0" y="23400"/>
                </a:moveTo>
                <a:cubicBezTo>
                  <a:pt x="3626" y="21711"/>
                  <a:pt x="12819" y="13786"/>
                  <a:pt x="21757" y="13264"/>
                </a:cubicBezTo>
                <a:cubicBezTo>
                  <a:pt x="30695" y="12742"/>
                  <a:pt x="44655" y="20819"/>
                  <a:pt x="53630" y="20266"/>
                </a:cubicBezTo>
                <a:cubicBezTo>
                  <a:pt x="62606" y="19714"/>
                  <a:pt x="69346" y="10748"/>
                  <a:pt x="75610" y="9949"/>
                </a:cubicBezTo>
                <a:cubicBezTo>
                  <a:pt x="81875" y="9151"/>
                  <a:pt x="86125" y="17133"/>
                  <a:pt x="91217" y="15475"/>
                </a:cubicBezTo>
                <a:cubicBezTo>
                  <a:pt x="96309" y="13817"/>
                  <a:pt x="99753" y="0"/>
                  <a:pt x="106164" y="0"/>
                </a:cubicBezTo>
                <a:cubicBezTo>
                  <a:pt x="112575" y="0"/>
                  <a:pt x="123492" y="13694"/>
                  <a:pt x="129683" y="15475"/>
                </a:cubicBezTo>
                <a:cubicBezTo>
                  <a:pt x="135874" y="17256"/>
                  <a:pt x="135755" y="9429"/>
                  <a:pt x="143311" y="10686"/>
                </a:cubicBezTo>
                <a:cubicBezTo>
                  <a:pt x="150868" y="11943"/>
                  <a:pt x="169737" y="20962"/>
                  <a:pt x="175022" y="2301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Google Shape;626;p28">
            <a:extLst>
              <a:ext uri="{FF2B5EF4-FFF2-40B4-BE49-F238E27FC236}">
                <a16:creationId xmlns:a16="http://schemas.microsoft.com/office/drawing/2014/main" id="{64474E17-C962-99F8-C10D-3F9DD1F9A455}"/>
              </a:ext>
            </a:extLst>
          </p:cNvPr>
          <p:cNvSpPr/>
          <p:nvPr/>
        </p:nvSpPr>
        <p:spPr>
          <a:xfrm>
            <a:off x="2778644" y="3950492"/>
            <a:ext cx="4367400" cy="1234050"/>
          </a:xfrm>
          <a:custGeom>
            <a:avLst/>
            <a:gdLst/>
            <a:ahLst/>
            <a:cxnLst/>
            <a:rect l="l" t="t" r="r" b="b"/>
            <a:pathLst>
              <a:path w="174696" h="49362" extrusionOk="0">
                <a:moveTo>
                  <a:pt x="0" y="49362"/>
                </a:moveTo>
                <a:cubicBezTo>
                  <a:pt x="3538" y="46783"/>
                  <a:pt x="12555" y="35367"/>
                  <a:pt x="21230" y="33887"/>
                </a:cubicBezTo>
                <a:cubicBezTo>
                  <a:pt x="29905" y="32407"/>
                  <a:pt x="43113" y="41894"/>
                  <a:pt x="52052" y="40481"/>
                </a:cubicBezTo>
                <a:cubicBezTo>
                  <a:pt x="60991" y="39069"/>
                  <a:pt x="68202" y="26974"/>
                  <a:pt x="74863" y="25412"/>
                </a:cubicBezTo>
                <a:cubicBezTo>
                  <a:pt x="81524" y="23850"/>
                  <a:pt x="85950" y="35338"/>
                  <a:pt x="92016" y="31107"/>
                </a:cubicBezTo>
                <a:cubicBezTo>
                  <a:pt x="98082" y="26876"/>
                  <a:pt x="105068" y="-930"/>
                  <a:pt x="111258" y="24"/>
                </a:cubicBezTo>
                <a:cubicBezTo>
                  <a:pt x="117448" y="979"/>
                  <a:pt x="123791" y="32418"/>
                  <a:pt x="129155" y="36834"/>
                </a:cubicBezTo>
                <a:cubicBezTo>
                  <a:pt x="134519" y="41250"/>
                  <a:pt x="135853" y="24494"/>
                  <a:pt x="143443" y="26518"/>
                </a:cubicBezTo>
                <a:cubicBezTo>
                  <a:pt x="151033" y="28542"/>
                  <a:pt x="169487" y="45236"/>
                  <a:pt x="174696" y="4897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14500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801986-FE16-CDCE-9194-AC6CF41BD710}"/>
              </a:ext>
            </a:extLst>
          </p:cNvPr>
          <p:cNvSpPr/>
          <p:nvPr/>
        </p:nvSpPr>
        <p:spPr>
          <a:xfrm>
            <a:off x="311700" y="445025"/>
            <a:ext cx="4632833" cy="9435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Google Shape;577;p27">
            <a:extLst>
              <a:ext uri="{FF2B5EF4-FFF2-40B4-BE49-F238E27FC236}">
                <a16:creationId xmlns:a16="http://schemas.microsoft.com/office/drawing/2014/main" id="{CD220F87-6A6D-47A7-DA8D-C2BAC86E1243}"/>
              </a:ext>
            </a:extLst>
          </p:cNvPr>
          <p:cNvSpPr/>
          <p:nvPr/>
        </p:nvSpPr>
        <p:spPr>
          <a:xfrm>
            <a:off x="218900" y="445025"/>
            <a:ext cx="4911900" cy="70745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7" name="Google Shape;577;p27">
            <a:extLst>
              <a:ext uri="{FF2B5EF4-FFF2-40B4-BE49-F238E27FC236}">
                <a16:creationId xmlns:a16="http://schemas.microsoft.com/office/drawing/2014/main" id="{8A576EB0-A614-7997-A5DB-C7826A42DCE7}"/>
              </a:ext>
            </a:extLst>
          </p:cNvPr>
          <p:cNvSpPr/>
          <p:nvPr/>
        </p:nvSpPr>
        <p:spPr>
          <a:xfrm>
            <a:off x="371300" y="597425"/>
            <a:ext cx="4911900" cy="707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77;p27">
            <a:extLst>
              <a:ext uri="{FF2B5EF4-FFF2-40B4-BE49-F238E27FC236}">
                <a16:creationId xmlns:a16="http://schemas.microsoft.com/office/drawing/2014/main" id="{90E82323-B081-1102-96F1-67FD485AB0D8}"/>
              </a:ext>
            </a:extLst>
          </p:cNvPr>
          <p:cNvSpPr/>
          <p:nvPr/>
        </p:nvSpPr>
        <p:spPr>
          <a:xfrm>
            <a:off x="311700" y="445025"/>
            <a:ext cx="4260300" cy="707450"/>
          </a:xfrm>
          <a:prstGeom prst="roundRect">
            <a:avLst>
              <a:gd name="adj" fmla="val 50000"/>
            </a:avLst>
          </a:prstGeom>
          <a:solidFill>
            <a:schemeClr val="accent3">
              <a:alpha val="77000"/>
            </a:schemeClr>
          </a:solidFill>
          <a:ln w="3810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57BEB-02F2-1F4E-7334-306AD305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819100" cy="572700"/>
          </a:xfrm>
          <a:noFill/>
          <a:ln w="381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en-CY" dirty="0"/>
              <a:t>CPU vs I/O Cost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C6EC9-6D9D-5EDD-387A-C8D008647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33" y="1694340"/>
            <a:ext cx="4014767" cy="3800525"/>
          </a:xfrm>
        </p:spPr>
        <p:txBody>
          <a:bodyPr/>
          <a:lstStyle/>
          <a:p>
            <a:pPr marL="0" indent="0">
              <a:buNone/>
            </a:pPr>
            <a:r>
              <a:rPr lang="en-CY" dirty="0"/>
              <a:t>There is a balance between I/O Cost and CPU</a:t>
            </a:r>
          </a:p>
          <a:p>
            <a:endParaRPr lang="en-CY" dirty="0"/>
          </a:p>
          <a:p>
            <a:pPr marL="0" indent="0">
              <a:buNone/>
            </a:pPr>
            <a:r>
              <a:rPr lang="en-CY" b="1" dirty="0">
                <a:solidFill>
                  <a:schemeClr val="accent4"/>
                </a:solidFill>
              </a:rPr>
              <a:t>Example:</a:t>
            </a:r>
          </a:p>
          <a:p>
            <a:pPr marL="0" indent="0">
              <a:buNone/>
            </a:pPr>
            <a:r>
              <a:rPr lang="en-CY" dirty="0"/>
              <a:t>Using compression leads to higher CPU cost but lower I/O – disk space usage.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201CB-1C61-E86A-BC31-FB44432BE7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696007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1024-613B-6601-841F-6DCACE02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offs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88AC9-C4EB-5FB4-5AD8-E5226032F5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94B01DC-5AB4-7CF2-2A1B-0E2688BFF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387631"/>
              </p:ext>
            </p:extLst>
          </p:nvPr>
        </p:nvGraphicFramePr>
        <p:xfrm>
          <a:off x="1477531" y="2339827"/>
          <a:ext cx="7761787" cy="2716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5">
            <a:extLst>
              <a:ext uri="{FF2B5EF4-FFF2-40B4-BE49-F238E27FC236}">
                <a16:creationId xmlns:a16="http://schemas.microsoft.com/office/drawing/2014/main" id="{395EFE1E-BD45-DF18-BDE7-7E2BBE04163A}"/>
              </a:ext>
            </a:extLst>
          </p:cNvPr>
          <p:cNvSpPr/>
          <p:nvPr/>
        </p:nvSpPr>
        <p:spPr>
          <a:xfrm>
            <a:off x="311700" y="1017725"/>
            <a:ext cx="4337494" cy="1869070"/>
          </a:xfrm>
          <a:prstGeom prst="leftRightRibbo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CY" sz="2000" dirty="0"/>
          </a:p>
          <a:p>
            <a:r>
              <a:rPr lang="en-CY" sz="2000" dirty="0"/>
              <a:t>CPU	</a:t>
            </a:r>
            <a:endParaRPr lang="en-CY" b="1" dirty="0"/>
          </a:p>
          <a:p>
            <a:r>
              <a:rPr lang="en-CY" b="1" dirty="0"/>
              <a:t>		</a:t>
            </a:r>
            <a:r>
              <a:rPr lang="en-CY" sz="2000" dirty="0"/>
              <a:t>I/O</a:t>
            </a:r>
          </a:p>
        </p:txBody>
      </p:sp>
    </p:spTree>
    <p:extLst>
      <p:ext uri="{BB962C8B-B14F-4D97-AF65-F5344CB8AC3E}">
        <p14:creationId xmlns:p14="http://schemas.microsoft.com/office/powerpoint/2010/main" val="177469747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7;p27">
            <a:extLst>
              <a:ext uri="{FF2B5EF4-FFF2-40B4-BE49-F238E27FC236}">
                <a16:creationId xmlns:a16="http://schemas.microsoft.com/office/drawing/2014/main" id="{AE193B91-9093-8507-18C1-AA52236D2FBE}"/>
              </a:ext>
            </a:extLst>
          </p:cNvPr>
          <p:cNvSpPr/>
          <p:nvPr/>
        </p:nvSpPr>
        <p:spPr>
          <a:xfrm>
            <a:off x="218900" y="445025"/>
            <a:ext cx="4911900" cy="707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E6DFF-5572-BB6B-8622-40FC4BB6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Adaptive </a:t>
            </a:r>
            <a:r>
              <a:rPr lang="en-GB" b="1" dirty="0">
                <a:solidFill>
                  <a:schemeClr val="accent2"/>
                </a:solidFill>
              </a:rPr>
              <a:t>Indexing</a:t>
            </a:r>
            <a:r>
              <a:rPr lang="en-GB" b="1" dirty="0"/>
              <a:t> and </a:t>
            </a:r>
            <a:r>
              <a:rPr lang="en-GB" b="1" dirty="0">
                <a:solidFill>
                  <a:schemeClr val="bg1"/>
                </a:solidFill>
              </a:rPr>
              <a:t>Layouts</a:t>
            </a:r>
            <a:r>
              <a:rPr lang="en-GB" b="1" dirty="0"/>
              <a:t> </a:t>
            </a:r>
            <a:endParaRPr lang="el-GR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72898-18C4-3F38-074D-310A1D0E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100" y="1534634"/>
            <a:ext cx="5598033" cy="2834166"/>
          </a:xfrm>
          <a:custGeom>
            <a:avLst/>
            <a:gdLst>
              <a:gd name="connsiteX0" fmla="*/ 0 w 5598033"/>
              <a:gd name="connsiteY0" fmla="*/ 0 h 2834166"/>
              <a:gd name="connsiteX1" fmla="*/ 643774 w 5598033"/>
              <a:gd name="connsiteY1" fmla="*/ 0 h 2834166"/>
              <a:gd name="connsiteX2" fmla="*/ 1175587 w 5598033"/>
              <a:gd name="connsiteY2" fmla="*/ 0 h 2834166"/>
              <a:gd name="connsiteX3" fmla="*/ 1987302 w 5598033"/>
              <a:gd name="connsiteY3" fmla="*/ 0 h 2834166"/>
              <a:gd name="connsiteX4" fmla="*/ 2631076 w 5598033"/>
              <a:gd name="connsiteY4" fmla="*/ 0 h 2834166"/>
              <a:gd name="connsiteX5" fmla="*/ 3274849 w 5598033"/>
              <a:gd name="connsiteY5" fmla="*/ 0 h 2834166"/>
              <a:gd name="connsiteX6" fmla="*/ 4086564 w 5598033"/>
              <a:gd name="connsiteY6" fmla="*/ 0 h 2834166"/>
              <a:gd name="connsiteX7" fmla="*/ 4674358 w 5598033"/>
              <a:gd name="connsiteY7" fmla="*/ 0 h 2834166"/>
              <a:gd name="connsiteX8" fmla="*/ 5598033 w 5598033"/>
              <a:gd name="connsiteY8" fmla="*/ 0 h 2834166"/>
              <a:gd name="connsiteX9" fmla="*/ 5598033 w 5598033"/>
              <a:gd name="connsiteY9" fmla="*/ 623517 h 2834166"/>
              <a:gd name="connsiteX10" fmla="*/ 5598033 w 5598033"/>
              <a:gd name="connsiteY10" fmla="*/ 1133666 h 2834166"/>
              <a:gd name="connsiteX11" fmla="*/ 5598033 w 5598033"/>
              <a:gd name="connsiteY11" fmla="*/ 1700500 h 2834166"/>
              <a:gd name="connsiteX12" fmla="*/ 5598033 w 5598033"/>
              <a:gd name="connsiteY12" fmla="*/ 2295674 h 2834166"/>
              <a:gd name="connsiteX13" fmla="*/ 5598033 w 5598033"/>
              <a:gd name="connsiteY13" fmla="*/ 2834166 h 2834166"/>
              <a:gd name="connsiteX14" fmla="*/ 4898279 w 5598033"/>
              <a:gd name="connsiteY14" fmla="*/ 2834166 h 2834166"/>
              <a:gd name="connsiteX15" fmla="*/ 4310485 w 5598033"/>
              <a:gd name="connsiteY15" fmla="*/ 2834166 h 2834166"/>
              <a:gd name="connsiteX16" fmla="*/ 3610731 w 5598033"/>
              <a:gd name="connsiteY16" fmla="*/ 2834166 h 2834166"/>
              <a:gd name="connsiteX17" fmla="*/ 2799017 w 5598033"/>
              <a:gd name="connsiteY17" fmla="*/ 2834166 h 2834166"/>
              <a:gd name="connsiteX18" fmla="*/ 2099262 w 5598033"/>
              <a:gd name="connsiteY18" fmla="*/ 2834166 h 2834166"/>
              <a:gd name="connsiteX19" fmla="*/ 1567449 w 5598033"/>
              <a:gd name="connsiteY19" fmla="*/ 2834166 h 2834166"/>
              <a:gd name="connsiteX20" fmla="*/ 979656 w 5598033"/>
              <a:gd name="connsiteY20" fmla="*/ 2834166 h 2834166"/>
              <a:gd name="connsiteX21" fmla="*/ 0 w 5598033"/>
              <a:gd name="connsiteY21" fmla="*/ 2834166 h 2834166"/>
              <a:gd name="connsiteX22" fmla="*/ 0 w 5598033"/>
              <a:gd name="connsiteY22" fmla="*/ 2267333 h 2834166"/>
              <a:gd name="connsiteX23" fmla="*/ 0 w 5598033"/>
              <a:gd name="connsiteY23" fmla="*/ 1700500 h 2834166"/>
              <a:gd name="connsiteX24" fmla="*/ 0 w 5598033"/>
              <a:gd name="connsiteY24" fmla="*/ 1162008 h 2834166"/>
              <a:gd name="connsiteX25" fmla="*/ 0 w 5598033"/>
              <a:gd name="connsiteY25" fmla="*/ 680200 h 2834166"/>
              <a:gd name="connsiteX26" fmla="*/ 0 w 5598033"/>
              <a:gd name="connsiteY26" fmla="*/ 0 h 283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8033" h="2834166" extrusionOk="0">
                <a:moveTo>
                  <a:pt x="0" y="0"/>
                </a:moveTo>
                <a:cubicBezTo>
                  <a:pt x="236928" y="23743"/>
                  <a:pt x="404816" y="7523"/>
                  <a:pt x="643774" y="0"/>
                </a:cubicBezTo>
                <a:cubicBezTo>
                  <a:pt x="882732" y="-7523"/>
                  <a:pt x="983440" y="-499"/>
                  <a:pt x="1175587" y="0"/>
                </a:cubicBezTo>
                <a:cubicBezTo>
                  <a:pt x="1367734" y="499"/>
                  <a:pt x="1801927" y="3019"/>
                  <a:pt x="1987302" y="0"/>
                </a:cubicBezTo>
                <a:cubicBezTo>
                  <a:pt x="2172677" y="-3019"/>
                  <a:pt x="2433114" y="-29024"/>
                  <a:pt x="2631076" y="0"/>
                </a:cubicBezTo>
                <a:cubicBezTo>
                  <a:pt x="2829038" y="29024"/>
                  <a:pt x="3043707" y="28873"/>
                  <a:pt x="3274849" y="0"/>
                </a:cubicBezTo>
                <a:cubicBezTo>
                  <a:pt x="3505991" y="-28873"/>
                  <a:pt x="3684057" y="-16714"/>
                  <a:pt x="4086564" y="0"/>
                </a:cubicBezTo>
                <a:cubicBezTo>
                  <a:pt x="4489072" y="16714"/>
                  <a:pt x="4453952" y="-25281"/>
                  <a:pt x="4674358" y="0"/>
                </a:cubicBezTo>
                <a:cubicBezTo>
                  <a:pt x="4894764" y="25281"/>
                  <a:pt x="5297167" y="7945"/>
                  <a:pt x="5598033" y="0"/>
                </a:cubicBezTo>
                <a:cubicBezTo>
                  <a:pt x="5602843" y="291753"/>
                  <a:pt x="5623952" y="476202"/>
                  <a:pt x="5598033" y="623517"/>
                </a:cubicBezTo>
                <a:cubicBezTo>
                  <a:pt x="5572114" y="770832"/>
                  <a:pt x="5600878" y="1009179"/>
                  <a:pt x="5598033" y="1133666"/>
                </a:cubicBezTo>
                <a:cubicBezTo>
                  <a:pt x="5595188" y="1258153"/>
                  <a:pt x="5607075" y="1473990"/>
                  <a:pt x="5598033" y="1700500"/>
                </a:cubicBezTo>
                <a:cubicBezTo>
                  <a:pt x="5588991" y="1927010"/>
                  <a:pt x="5588992" y="2162835"/>
                  <a:pt x="5598033" y="2295674"/>
                </a:cubicBezTo>
                <a:cubicBezTo>
                  <a:pt x="5607074" y="2428513"/>
                  <a:pt x="5617834" y="2692021"/>
                  <a:pt x="5598033" y="2834166"/>
                </a:cubicBezTo>
                <a:cubicBezTo>
                  <a:pt x="5427787" y="2865931"/>
                  <a:pt x="5198663" y="2831222"/>
                  <a:pt x="4898279" y="2834166"/>
                </a:cubicBezTo>
                <a:cubicBezTo>
                  <a:pt x="4597895" y="2837110"/>
                  <a:pt x="4521009" y="2857464"/>
                  <a:pt x="4310485" y="2834166"/>
                </a:cubicBezTo>
                <a:cubicBezTo>
                  <a:pt x="4099961" y="2810868"/>
                  <a:pt x="3755674" y="2855041"/>
                  <a:pt x="3610731" y="2834166"/>
                </a:cubicBezTo>
                <a:cubicBezTo>
                  <a:pt x="3465788" y="2813291"/>
                  <a:pt x="3077401" y="2828695"/>
                  <a:pt x="2799017" y="2834166"/>
                </a:cubicBezTo>
                <a:cubicBezTo>
                  <a:pt x="2520633" y="2839637"/>
                  <a:pt x="2361758" y="2841359"/>
                  <a:pt x="2099262" y="2834166"/>
                </a:cubicBezTo>
                <a:cubicBezTo>
                  <a:pt x="1836767" y="2826973"/>
                  <a:pt x="1678818" y="2849773"/>
                  <a:pt x="1567449" y="2834166"/>
                </a:cubicBezTo>
                <a:cubicBezTo>
                  <a:pt x="1456080" y="2818559"/>
                  <a:pt x="1193784" y="2858529"/>
                  <a:pt x="979656" y="2834166"/>
                </a:cubicBezTo>
                <a:cubicBezTo>
                  <a:pt x="765528" y="2809803"/>
                  <a:pt x="272610" y="2786637"/>
                  <a:pt x="0" y="2834166"/>
                </a:cubicBezTo>
                <a:cubicBezTo>
                  <a:pt x="24952" y="2662424"/>
                  <a:pt x="-26793" y="2384139"/>
                  <a:pt x="0" y="2267333"/>
                </a:cubicBezTo>
                <a:cubicBezTo>
                  <a:pt x="26793" y="2150527"/>
                  <a:pt x="-19681" y="1943450"/>
                  <a:pt x="0" y="1700500"/>
                </a:cubicBezTo>
                <a:cubicBezTo>
                  <a:pt x="19681" y="1457550"/>
                  <a:pt x="15824" y="1324659"/>
                  <a:pt x="0" y="1162008"/>
                </a:cubicBezTo>
                <a:cubicBezTo>
                  <a:pt x="-15824" y="999357"/>
                  <a:pt x="-7541" y="884541"/>
                  <a:pt x="0" y="680200"/>
                </a:cubicBezTo>
                <a:cubicBezTo>
                  <a:pt x="7541" y="475859"/>
                  <a:pt x="12657" y="299111"/>
                  <a:pt x="0" y="0"/>
                </a:cubicBezTo>
                <a:close/>
              </a:path>
            </a:pathLst>
          </a:custGeom>
          <a:ln w="28575">
            <a:solidFill>
              <a:schemeClr val="accent3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CY" dirty="0"/>
              <a:t>A way to blend performance properties. </a:t>
            </a:r>
          </a:p>
          <a:p>
            <a:r>
              <a:rPr lang="en-GB" dirty="0"/>
              <a:t>Reacts to workload changes by building or refining indices partially and incrementally as part of query processing. </a:t>
            </a:r>
            <a:r>
              <a:rPr lang="en-CY" dirty="0"/>
              <a:t>(adaptivity)</a:t>
            </a:r>
          </a:p>
          <a:p>
            <a:r>
              <a:rPr lang="en-GB" dirty="0"/>
              <a:t>Recently this area has received considerable attention with numerous works that study adaptivity with regards to base storage in relational systems and NoSQL Systems.</a:t>
            </a:r>
          </a:p>
          <a:p>
            <a:endParaRPr lang="en-CY" dirty="0"/>
          </a:p>
          <a:p>
            <a:endParaRPr lang="el-GR" dirty="0"/>
          </a:p>
        </p:txBody>
      </p:sp>
      <p:sp>
        <p:nvSpPr>
          <p:cNvPr id="6" name="Google Shape;576;p27">
            <a:extLst>
              <a:ext uri="{FF2B5EF4-FFF2-40B4-BE49-F238E27FC236}">
                <a16:creationId xmlns:a16="http://schemas.microsoft.com/office/drawing/2014/main" id="{B2EFD66D-3A93-DB1F-FAE3-BCE9581F3B5F}"/>
              </a:ext>
            </a:extLst>
          </p:cNvPr>
          <p:cNvSpPr/>
          <p:nvPr/>
        </p:nvSpPr>
        <p:spPr>
          <a:xfrm>
            <a:off x="464099" y="1280055"/>
            <a:ext cx="6563233" cy="3148012"/>
          </a:xfrm>
          <a:prstGeom prst="roundRect">
            <a:avLst>
              <a:gd name="adj" fmla="val 7339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FBD49-DDF7-BCAC-0931-F8A83A1E1E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1982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333EB-5D1E-2CDF-5108-1F3F0894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03. </a:t>
            </a:r>
            <a:r>
              <a:rPr lang="en-GB" dirty="0"/>
              <a:t>SELF-DESIGNED NOSQL STORAGE </a:t>
            </a:r>
            <a:br>
              <a:rPr lang="en-GB" dirty="0"/>
            </a:b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A75AB-43D0-82B9-2A0F-B348EC983B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67298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1CC96C5-C78F-5283-45C9-7606C69E8173}"/>
              </a:ext>
            </a:extLst>
          </p:cNvPr>
          <p:cNvGrpSpPr/>
          <p:nvPr/>
        </p:nvGrpSpPr>
        <p:grpSpPr>
          <a:xfrm>
            <a:off x="760433" y="989284"/>
            <a:ext cx="1670834" cy="1464600"/>
            <a:chOff x="1320327" y="1836438"/>
            <a:chExt cx="1670834" cy="1464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Google Shape;292;p19">
              <a:extLst>
                <a:ext uri="{FF2B5EF4-FFF2-40B4-BE49-F238E27FC236}">
                  <a16:creationId xmlns:a16="http://schemas.microsoft.com/office/drawing/2014/main" id="{D7A1FB68-65FD-7EF0-7994-11CC183CC2DD}"/>
                </a:ext>
              </a:extLst>
            </p:cNvPr>
            <p:cNvSpPr/>
            <p:nvPr/>
          </p:nvSpPr>
          <p:spPr>
            <a:xfrm>
              <a:off x="1320327" y="1836438"/>
              <a:ext cx="1459500" cy="1464600"/>
            </a:xfrm>
            <a:prstGeom prst="roundRect">
              <a:avLst>
                <a:gd name="adj" fmla="val 50000"/>
              </a:avLst>
            </a:pr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4;p19">
              <a:extLst>
                <a:ext uri="{FF2B5EF4-FFF2-40B4-BE49-F238E27FC236}">
                  <a16:creationId xmlns:a16="http://schemas.microsoft.com/office/drawing/2014/main" id="{0CC42DE6-6DF6-1231-A3E7-32C43B39AAB8}"/>
                </a:ext>
              </a:extLst>
            </p:cNvPr>
            <p:cNvSpPr/>
            <p:nvPr/>
          </p:nvSpPr>
          <p:spPr>
            <a:xfrm>
              <a:off x="2455469" y="2171673"/>
              <a:ext cx="535692" cy="829501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086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4AB4D8A-9A10-7899-D987-1F896D4E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Designed System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D9098-168E-CB59-E06A-B60EBB724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7533" y="1183319"/>
            <a:ext cx="6554767" cy="1111900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A self-designed system uses the design space to automatically generate designs that fit best a target workload and hardware.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CY" dirty="0"/>
          </a:p>
          <a:p>
            <a:endParaRPr lang="el-G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6B27CF-D595-D034-B31B-7A4B9B3FE8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C87EBE6-05DA-1605-75DF-41BC83604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932278"/>
              </p:ext>
            </p:extLst>
          </p:nvPr>
        </p:nvGraphicFramePr>
        <p:xfrm>
          <a:off x="760433" y="2769018"/>
          <a:ext cx="7874000" cy="189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77071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77;p25">
            <a:extLst>
              <a:ext uri="{FF2B5EF4-FFF2-40B4-BE49-F238E27FC236}">
                <a16:creationId xmlns:a16="http://schemas.microsoft.com/office/drawing/2014/main" id="{451D8582-59AF-B277-546A-34404B482672}"/>
              </a:ext>
            </a:extLst>
          </p:cNvPr>
          <p:cNvSpPr/>
          <p:nvPr/>
        </p:nvSpPr>
        <p:spPr>
          <a:xfrm>
            <a:off x="311700" y="319625"/>
            <a:ext cx="2719800" cy="698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7FC4A-8650-14BB-2B7C-25232B35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continuums </a:t>
            </a:r>
            <a:endParaRPr lang="el-GR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3E5DCC-F6FC-14AE-382A-68636EE01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507725"/>
              </p:ext>
            </p:extLst>
          </p:nvPr>
        </p:nvGraphicFramePr>
        <p:xfrm>
          <a:off x="529158" y="1238754"/>
          <a:ext cx="7943300" cy="266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8CE05-4879-E520-DDF6-63294CC81B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64120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625;p28">
            <a:extLst>
              <a:ext uri="{FF2B5EF4-FFF2-40B4-BE49-F238E27FC236}">
                <a16:creationId xmlns:a16="http://schemas.microsoft.com/office/drawing/2014/main" id="{7CE73275-B055-B00B-A86A-E9D5010D8418}"/>
              </a:ext>
            </a:extLst>
          </p:cNvPr>
          <p:cNvSpPr/>
          <p:nvPr/>
        </p:nvSpPr>
        <p:spPr>
          <a:xfrm>
            <a:off x="4852811" y="3449125"/>
            <a:ext cx="4357550" cy="1694375"/>
          </a:xfrm>
          <a:custGeom>
            <a:avLst/>
            <a:gdLst/>
            <a:ahLst/>
            <a:cxnLst/>
            <a:rect l="l" t="t" r="r" b="b"/>
            <a:pathLst>
              <a:path w="174302" h="67775" extrusionOk="0">
                <a:moveTo>
                  <a:pt x="0" y="67775"/>
                </a:moveTo>
                <a:cubicBezTo>
                  <a:pt x="3477" y="65225"/>
                  <a:pt x="13647" y="63181"/>
                  <a:pt x="20860" y="52474"/>
                </a:cubicBezTo>
                <a:cubicBezTo>
                  <a:pt x="28073" y="41768"/>
                  <a:pt x="34488" y="5920"/>
                  <a:pt x="43280" y="3536"/>
                </a:cubicBezTo>
                <a:cubicBezTo>
                  <a:pt x="52072" y="1152"/>
                  <a:pt x="65957" y="37128"/>
                  <a:pt x="73614" y="38172"/>
                </a:cubicBezTo>
                <a:cubicBezTo>
                  <a:pt x="81271" y="39216"/>
                  <a:pt x="84311" y="13669"/>
                  <a:pt x="89220" y="9800"/>
                </a:cubicBezTo>
                <a:cubicBezTo>
                  <a:pt x="94129" y="5931"/>
                  <a:pt x="97829" y="16432"/>
                  <a:pt x="103068" y="14958"/>
                </a:cubicBezTo>
                <a:cubicBezTo>
                  <a:pt x="108307" y="13484"/>
                  <a:pt x="112044" y="-4262"/>
                  <a:pt x="120653" y="958"/>
                </a:cubicBezTo>
                <a:cubicBezTo>
                  <a:pt x="129262" y="6178"/>
                  <a:pt x="145782" y="35192"/>
                  <a:pt x="154723" y="46278"/>
                </a:cubicBezTo>
                <a:cubicBezTo>
                  <a:pt x="163665" y="57364"/>
                  <a:pt x="171039" y="63941"/>
                  <a:pt x="174302" y="67473"/>
                </a:cubicBezTo>
              </a:path>
            </a:pathLst>
          </a:cu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</p:sp>
      <p:sp>
        <p:nvSpPr>
          <p:cNvPr id="42" name="Google Shape;482;p27">
            <a:extLst>
              <a:ext uri="{FF2B5EF4-FFF2-40B4-BE49-F238E27FC236}">
                <a16:creationId xmlns:a16="http://schemas.microsoft.com/office/drawing/2014/main" id="{63421973-724A-B691-D8EC-2A6778F2745F}"/>
              </a:ext>
            </a:extLst>
          </p:cNvPr>
          <p:cNvSpPr/>
          <p:nvPr/>
        </p:nvSpPr>
        <p:spPr>
          <a:xfrm>
            <a:off x="6656164" y="876860"/>
            <a:ext cx="824100" cy="824100"/>
          </a:xfrm>
          <a:custGeom>
            <a:avLst/>
            <a:gdLst>
              <a:gd name="connsiteX0" fmla="*/ 0 w 824100"/>
              <a:gd name="connsiteY0" fmla="*/ 0 h 824100"/>
              <a:gd name="connsiteX1" fmla="*/ 824100 w 824100"/>
              <a:gd name="connsiteY1" fmla="*/ 0 h 824100"/>
              <a:gd name="connsiteX2" fmla="*/ 824100 w 824100"/>
              <a:gd name="connsiteY2" fmla="*/ 824100 h 824100"/>
              <a:gd name="connsiteX3" fmla="*/ 0 w 824100"/>
              <a:gd name="connsiteY3" fmla="*/ 824100 h 824100"/>
              <a:gd name="connsiteX4" fmla="*/ 0 w 824100"/>
              <a:gd name="connsiteY4" fmla="*/ 0 h 8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0" h="824100" fill="none" extrusionOk="0">
                <a:moveTo>
                  <a:pt x="0" y="0"/>
                </a:moveTo>
                <a:cubicBezTo>
                  <a:pt x="354939" y="39507"/>
                  <a:pt x="558855" y="29899"/>
                  <a:pt x="824100" y="0"/>
                </a:cubicBezTo>
                <a:cubicBezTo>
                  <a:pt x="863066" y="310794"/>
                  <a:pt x="808123" y="572419"/>
                  <a:pt x="824100" y="824100"/>
                </a:cubicBezTo>
                <a:cubicBezTo>
                  <a:pt x="511064" y="849178"/>
                  <a:pt x="289028" y="822081"/>
                  <a:pt x="0" y="824100"/>
                </a:cubicBezTo>
                <a:cubicBezTo>
                  <a:pt x="-25069" y="474971"/>
                  <a:pt x="42110" y="265851"/>
                  <a:pt x="0" y="0"/>
                </a:cubicBezTo>
                <a:close/>
              </a:path>
              <a:path w="824100" h="824100" stroke="0" extrusionOk="0">
                <a:moveTo>
                  <a:pt x="0" y="0"/>
                </a:moveTo>
                <a:cubicBezTo>
                  <a:pt x="254081" y="-36075"/>
                  <a:pt x="443053" y="14117"/>
                  <a:pt x="824100" y="0"/>
                </a:cubicBezTo>
                <a:cubicBezTo>
                  <a:pt x="884380" y="83057"/>
                  <a:pt x="786315" y="602711"/>
                  <a:pt x="824100" y="824100"/>
                </a:cubicBezTo>
                <a:cubicBezTo>
                  <a:pt x="535293" y="850731"/>
                  <a:pt x="187018" y="794237"/>
                  <a:pt x="0" y="824100"/>
                </a:cubicBezTo>
                <a:cubicBezTo>
                  <a:pt x="-33102" y="442482"/>
                  <a:pt x="32972" y="344247"/>
                  <a:pt x="0" y="0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368732563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Google Shape;471;p27">
            <a:extLst>
              <a:ext uri="{FF2B5EF4-FFF2-40B4-BE49-F238E27FC236}">
                <a16:creationId xmlns:a16="http://schemas.microsoft.com/office/drawing/2014/main" id="{9AE3689F-E9C3-E224-EF81-70229B9E18D6}"/>
              </a:ext>
            </a:extLst>
          </p:cNvPr>
          <p:cNvSpPr txBox="1">
            <a:spLocks/>
          </p:cNvSpPr>
          <p:nvPr/>
        </p:nvSpPr>
        <p:spPr>
          <a:xfrm>
            <a:off x="6424961" y="19566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SELF-DESIGNED NOSQL STORAGE</a:t>
            </a:r>
          </a:p>
        </p:txBody>
      </p:sp>
      <p:sp>
        <p:nvSpPr>
          <p:cNvPr id="4" name="Google Shape;473;p27">
            <a:extLst>
              <a:ext uri="{FF2B5EF4-FFF2-40B4-BE49-F238E27FC236}">
                <a16:creationId xmlns:a16="http://schemas.microsoft.com/office/drawing/2014/main" id="{28EB3FF5-CE89-383B-BBF4-F17329E514AF}"/>
              </a:ext>
            </a:extLst>
          </p:cNvPr>
          <p:cNvSpPr txBox="1">
            <a:spLocks/>
          </p:cNvSpPr>
          <p:nvPr/>
        </p:nvSpPr>
        <p:spPr>
          <a:xfrm>
            <a:off x="3828890" y="1943537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 OF THE ART ENGINE DESIGN</a:t>
            </a:r>
          </a:p>
        </p:txBody>
      </p:sp>
      <p:sp>
        <p:nvSpPr>
          <p:cNvPr id="5" name="Google Shape;474;p27">
            <a:extLst>
              <a:ext uri="{FF2B5EF4-FFF2-40B4-BE49-F238E27FC236}">
                <a16:creationId xmlns:a16="http://schemas.microsoft.com/office/drawing/2014/main" id="{4F9C0310-409A-4CE4-8DE4-69A9E81DCEB9}"/>
              </a:ext>
            </a:extLst>
          </p:cNvPr>
          <p:cNvSpPr txBox="1">
            <a:spLocks/>
          </p:cNvSpPr>
          <p:nvPr/>
        </p:nvSpPr>
        <p:spPr>
          <a:xfrm>
            <a:off x="963681" y="2125569"/>
            <a:ext cx="215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 algn="l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KEY-VALUE STORAGE ENGINES INTRODUCTION</a:t>
            </a:r>
          </a:p>
        </p:txBody>
      </p:sp>
      <p:sp>
        <p:nvSpPr>
          <p:cNvPr id="8" name="Google Shape;477;p27">
            <a:extLst>
              <a:ext uri="{FF2B5EF4-FFF2-40B4-BE49-F238E27FC236}">
                <a16:creationId xmlns:a16="http://schemas.microsoft.com/office/drawing/2014/main" id="{1E31026C-4215-9506-0060-F9044AD5C56E}"/>
              </a:ext>
            </a:extLst>
          </p:cNvPr>
          <p:cNvSpPr txBox="1">
            <a:spLocks/>
          </p:cNvSpPr>
          <p:nvPr/>
        </p:nvSpPr>
        <p:spPr>
          <a:xfrm>
            <a:off x="3831024" y="2666220"/>
            <a:ext cx="2251800" cy="1415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accent3"/>
              </a:buClr>
              <a:buFont typeface="Maven Pro" panose="020B0604020202020204" charset="0"/>
              <a:buChar char="&lt;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</a:t>
            </a:r>
          </a:p>
          <a:p>
            <a:pPr marL="285750" indent="-285750">
              <a:buClr>
                <a:schemeClr val="accent3"/>
              </a:buClr>
              <a:buFont typeface="Maven Pro" panose="020B0604020202020204" charset="0"/>
              <a:buChar char="&lt;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Log-Structured Merge Tree</a:t>
            </a:r>
          </a:p>
          <a:p>
            <a:pPr marL="285750" indent="-285750">
              <a:buClr>
                <a:schemeClr val="accent3"/>
              </a:buClr>
              <a:buFont typeface="Maven Pro" panose="020B0604020202020204" charset="0"/>
              <a:buChar char="&lt;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 and Index</a:t>
            </a:r>
          </a:p>
          <a:p>
            <a:pPr marL="285750" indent="-285750">
              <a:buClr>
                <a:schemeClr val="accent3"/>
              </a:buClr>
              <a:buFont typeface="Maven Pro" panose="020B0604020202020204" charset="0"/>
              <a:buChar char="&lt;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Memory management</a:t>
            </a:r>
          </a:p>
          <a:p>
            <a:pPr marL="285750" indent="-285750">
              <a:buClr>
                <a:schemeClr val="accent3"/>
              </a:buClr>
              <a:buFont typeface="Maven Pro" panose="020B0604020202020204" charset="0"/>
              <a:buChar char="&lt;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Concurrency Control</a:t>
            </a:r>
          </a:p>
          <a:p>
            <a:pPr marL="285750" indent="-285750">
              <a:buClr>
                <a:schemeClr val="accent3"/>
              </a:buClr>
              <a:buFont typeface="Maven Pro" panose="020B0604020202020204" charset="0"/>
              <a:buChar char="&lt;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CPU vs I/O cost</a:t>
            </a:r>
          </a:p>
        </p:txBody>
      </p:sp>
      <p:sp>
        <p:nvSpPr>
          <p:cNvPr id="10" name="Google Shape;479;p27">
            <a:extLst>
              <a:ext uri="{FF2B5EF4-FFF2-40B4-BE49-F238E27FC236}">
                <a16:creationId xmlns:a16="http://schemas.microsoft.com/office/drawing/2014/main" id="{F797687F-DCB0-7CE9-538E-99F1B1A975E1}"/>
              </a:ext>
            </a:extLst>
          </p:cNvPr>
          <p:cNvSpPr txBox="1">
            <a:spLocks/>
          </p:cNvSpPr>
          <p:nvPr/>
        </p:nvSpPr>
        <p:spPr>
          <a:xfrm>
            <a:off x="2178886" y="277592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200" b="1" dirty="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Topics</a:t>
            </a:r>
          </a:p>
        </p:txBody>
      </p:sp>
      <p:sp>
        <p:nvSpPr>
          <p:cNvPr id="11" name="Google Shape;480;p27">
            <a:extLst>
              <a:ext uri="{FF2B5EF4-FFF2-40B4-BE49-F238E27FC236}">
                <a16:creationId xmlns:a16="http://schemas.microsoft.com/office/drawing/2014/main" id="{53EDA65E-DCD0-0BB1-8BB6-3CB83FAEF9F9}"/>
              </a:ext>
            </a:extLst>
          </p:cNvPr>
          <p:cNvSpPr txBox="1">
            <a:spLocks/>
          </p:cNvSpPr>
          <p:nvPr/>
        </p:nvSpPr>
        <p:spPr>
          <a:xfrm>
            <a:off x="6673961" y="103174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03</a:t>
            </a:r>
          </a:p>
        </p:txBody>
      </p:sp>
      <p:sp>
        <p:nvSpPr>
          <p:cNvPr id="12" name="Google Shape;481;p27">
            <a:extLst>
              <a:ext uri="{FF2B5EF4-FFF2-40B4-BE49-F238E27FC236}">
                <a16:creationId xmlns:a16="http://schemas.microsoft.com/office/drawing/2014/main" id="{71E51956-746E-1EB2-835D-9A330A4E281D}"/>
              </a:ext>
            </a:extLst>
          </p:cNvPr>
          <p:cNvSpPr/>
          <p:nvPr/>
        </p:nvSpPr>
        <p:spPr>
          <a:xfrm>
            <a:off x="1090296" y="889419"/>
            <a:ext cx="824100" cy="824100"/>
          </a:xfrm>
          <a:custGeom>
            <a:avLst/>
            <a:gdLst>
              <a:gd name="connsiteX0" fmla="*/ 0 w 824100"/>
              <a:gd name="connsiteY0" fmla="*/ 0 h 824100"/>
              <a:gd name="connsiteX1" fmla="*/ 403809 w 824100"/>
              <a:gd name="connsiteY1" fmla="*/ 0 h 824100"/>
              <a:gd name="connsiteX2" fmla="*/ 824100 w 824100"/>
              <a:gd name="connsiteY2" fmla="*/ 0 h 824100"/>
              <a:gd name="connsiteX3" fmla="*/ 824100 w 824100"/>
              <a:gd name="connsiteY3" fmla="*/ 403809 h 824100"/>
              <a:gd name="connsiteX4" fmla="*/ 824100 w 824100"/>
              <a:gd name="connsiteY4" fmla="*/ 824100 h 824100"/>
              <a:gd name="connsiteX5" fmla="*/ 403809 w 824100"/>
              <a:gd name="connsiteY5" fmla="*/ 824100 h 824100"/>
              <a:gd name="connsiteX6" fmla="*/ 0 w 824100"/>
              <a:gd name="connsiteY6" fmla="*/ 824100 h 824100"/>
              <a:gd name="connsiteX7" fmla="*/ 0 w 824100"/>
              <a:gd name="connsiteY7" fmla="*/ 428532 h 824100"/>
              <a:gd name="connsiteX8" fmla="*/ 0 w 824100"/>
              <a:gd name="connsiteY8" fmla="*/ 0 h 8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100" h="824100" fill="none" extrusionOk="0">
                <a:moveTo>
                  <a:pt x="0" y="0"/>
                </a:moveTo>
                <a:cubicBezTo>
                  <a:pt x="94845" y="-744"/>
                  <a:pt x="213706" y="-17610"/>
                  <a:pt x="403809" y="0"/>
                </a:cubicBezTo>
                <a:cubicBezTo>
                  <a:pt x="593912" y="17610"/>
                  <a:pt x="711210" y="15042"/>
                  <a:pt x="824100" y="0"/>
                </a:cubicBezTo>
                <a:cubicBezTo>
                  <a:pt x="827590" y="181932"/>
                  <a:pt x="824463" y="317126"/>
                  <a:pt x="824100" y="403809"/>
                </a:cubicBezTo>
                <a:cubicBezTo>
                  <a:pt x="823737" y="490492"/>
                  <a:pt x="830412" y="627410"/>
                  <a:pt x="824100" y="824100"/>
                </a:cubicBezTo>
                <a:cubicBezTo>
                  <a:pt x="626019" y="824210"/>
                  <a:pt x="537005" y="835515"/>
                  <a:pt x="403809" y="824100"/>
                </a:cubicBezTo>
                <a:cubicBezTo>
                  <a:pt x="270613" y="812685"/>
                  <a:pt x="91989" y="823976"/>
                  <a:pt x="0" y="824100"/>
                </a:cubicBezTo>
                <a:cubicBezTo>
                  <a:pt x="-861" y="726911"/>
                  <a:pt x="-4895" y="567092"/>
                  <a:pt x="0" y="428532"/>
                </a:cubicBezTo>
                <a:cubicBezTo>
                  <a:pt x="4895" y="289972"/>
                  <a:pt x="-4511" y="102174"/>
                  <a:pt x="0" y="0"/>
                </a:cubicBezTo>
                <a:close/>
              </a:path>
              <a:path w="824100" h="824100" stroke="0" extrusionOk="0">
                <a:moveTo>
                  <a:pt x="0" y="0"/>
                </a:moveTo>
                <a:cubicBezTo>
                  <a:pt x="107069" y="19520"/>
                  <a:pt x="217341" y="5291"/>
                  <a:pt x="403809" y="0"/>
                </a:cubicBezTo>
                <a:cubicBezTo>
                  <a:pt x="590277" y="-5291"/>
                  <a:pt x="709853" y="-18235"/>
                  <a:pt x="824100" y="0"/>
                </a:cubicBezTo>
                <a:cubicBezTo>
                  <a:pt x="823196" y="160996"/>
                  <a:pt x="827859" y="286572"/>
                  <a:pt x="824100" y="403809"/>
                </a:cubicBezTo>
                <a:cubicBezTo>
                  <a:pt x="820341" y="521046"/>
                  <a:pt x="822538" y="670371"/>
                  <a:pt x="824100" y="824100"/>
                </a:cubicBezTo>
                <a:cubicBezTo>
                  <a:pt x="670694" y="823825"/>
                  <a:pt x="567644" y="828854"/>
                  <a:pt x="403809" y="824100"/>
                </a:cubicBezTo>
                <a:cubicBezTo>
                  <a:pt x="239974" y="819346"/>
                  <a:pt x="139893" y="833473"/>
                  <a:pt x="0" y="824100"/>
                </a:cubicBezTo>
                <a:cubicBezTo>
                  <a:pt x="35" y="678188"/>
                  <a:pt x="11200" y="607181"/>
                  <a:pt x="0" y="436773"/>
                </a:cubicBezTo>
                <a:cubicBezTo>
                  <a:pt x="-11200" y="266365"/>
                  <a:pt x="12676" y="18291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89468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Google Shape;482;p27">
            <a:extLst>
              <a:ext uri="{FF2B5EF4-FFF2-40B4-BE49-F238E27FC236}">
                <a16:creationId xmlns:a16="http://schemas.microsoft.com/office/drawing/2014/main" id="{EF4A3B6D-A57C-A734-C142-792160B217E8}"/>
              </a:ext>
            </a:extLst>
          </p:cNvPr>
          <p:cNvSpPr/>
          <p:nvPr/>
        </p:nvSpPr>
        <p:spPr>
          <a:xfrm>
            <a:off x="3809823" y="889419"/>
            <a:ext cx="824100" cy="824100"/>
          </a:xfrm>
          <a:custGeom>
            <a:avLst/>
            <a:gdLst>
              <a:gd name="connsiteX0" fmla="*/ 0 w 824100"/>
              <a:gd name="connsiteY0" fmla="*/ 0 h 824100"/>
              <a:gd name="connsiteX1" fmla="*/ 824100 w 824100"/>
              <a:gd name="connsiteY1" fmla="*/ 0 h 824100"/>
              <a:gd name="connsiteX2" fmla="*/ 824100 w 824100"/>
              <a:gd name="connsiteY2" fmla="*/ 824100 h 824100"/>
              <a:gd name="connsiteX3" fmla="*/ 0 w 824100"/>
              <a:gd name="connsiteY3" fmla="*/ 824100 h 824100"/>
              <a:gd name="connsiteX4" fmla="*/ 0 w 824100"/>
              <a:gd name="connsiteY4" fmla="*/ 0 h 8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0" h="824100" fill="none" extrusionOk="0">
                <a:moveTo>
                  <a:pt x="0" y="0"/>
                </a:moveTo>
                <a:cubicBezTo>
                  <a:pt x="354939" y="39507"/>
                  <a:pt x="558855" y="29899"/>
                  <a:pt x="824100" y="0"/>
                </a:cubicBezTo>
                <a:cubicBezTo>
                  <a:pt x="863066" y="310794"/>
                  <a:pt x="808123" y="572419"/>
                  <a:pt x="824100" y="824100"/>
                </a:cubicBezTo>
                <a:cubicBezTo>
                  <a:pt x="511064" y="849178"/>
                  <a:pt x="289028" y="822081"/>
                  <a:pt x="0" y="824100"/>
                </a:cubicBezTo>
                <a:cubicBezTo>
                  <a:pt x="-25069" y="474971"/>
                  <a:pt x="42110" y="265851"/>
                  <a:pt x="0" y="0"/>
                </a:cubicBezTo>
                <a:close/>
              </a:path>
              <a:path w="824100" h="824100" stroke="0" extrusionOk="0">
                <a:moveTo>
                  <a:pt x="0" y="0"/>
                </a:moveTo>
                <a:cubicBezTo>
                  <a:pt x="254081" y="-36075"/>
                  <a:pt x="443053" y="14117"/>
                  <a:pt x="824100" y="0"/>
                </a:cubicBezTo>
                <a:cubicBezTo>
                  <a:pt x="884380" y="83057"/>
                  <a:pt x="786315" y="602711"/>
                  <a:pt x="824100" y="824100"/>
                </a:cubicBezTo>
                <a:cubicBezTo>
                  <a:pt x="535293" y="850731"/>
                  <a:pt x="187018" y="794237"/>
                  <a:pt x="0" y="824100"/>
                </a:cubicBezTo>
                <a:cubicBezTo>
                  <a:pt x="-33102" y="442482"/>
                  <a:pt x="32972" y="344247"/>
                  <a:pt x="0" y="0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8732563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Google Shape;484;p27">
            <a:extLst>
              <a:ext uri="{FF2B5EF4-FFF2-40B4-BE49-F238E27FC236}">
                <a16:creationId xmlns:a16="http://schemas.microsoft.com/office/drawing/2014/main" id="{80B71FF7-1345-7DC2-72AB-AD1AC6FAC36A}"/>
              </a:ext>
            </a:extLst>
          </p:cNvPr>
          <p:cNvCxnSpPr>
            <a:stCxn id="12" idx="1"/>
            <a:endCxn id="7" idx="1"/>
          </p:cNvCxnSpPr>
          <p:nvPr/>
        </p:nvCxnSpPr>
        <p:spPr>
          <a:xfrm rot="10800000" flipH="1" flipV="1">
            <a:off x="1090295" y="1301469"/>
            <a:ext cx="72735" cy="31970"/>
          </a:xfrm>
          <a:prstGeom prst="bentConnector3">
            <a:avLst>
              <a:gd name="adj1" fmla="val -314292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485;p27">
            <a:extLst>
              <a:ext uri="{FF2B5EF4-FFF2-40B4-BE49-F238E27FC236}">
                <a16:creationId xmlns:a16="http://schemas.microsoft.com/office/drawing/2014/main" id="{FCE1F0BC-C87D-17CF-DACC-B29398364327}"/>
              </a:ext>
            </a:extLst>
          </p:cNvPr>
          <p:cNvCxnSpPr>
            <a:cxnSpLocks/>
            <a:stCxn id="13" idx="1"/>
            <a:endCxn id="9" idx="1"/>
          </p:cNvCxnSpPr>
          <p:nvPr/>
        </p:nvCxnSpPr>
        <p:spPr>
          <a:xfrm rot="10800000" flipH="1" flipV="1">
            <a:off x="3809823" y="1301468"/>
            <a:ext cx="1288" cy="48847"/>
          </a:xfrm>
          <a:prstGeom prst="bentConnector3">
            <a:avLst>
              <a:gd name="adj1" fmla="val -1774844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486;p27">
            <a:extLst>
              <a:ext uri="{FF2B5EF4-FFF2-40B4-BE49-F238E27FC236}">
                <a16:creationId xmlns:a16="http://schemas.microsoft.com/office/drawing/2014/main" id="{E0A89D3D-F402-7F99-76FC-13A50CB242F5}"/>
              </a:ext>
            </a:extLst>
          </p:cNvPr>
          <p:cNvCxnSpPr>
            <a:cxnSpLocks/>
            <a:endCxn id="11" idx="1"/>
          </p:cNvCxnSpPr>
          <p:nvPr/>
        </p:nvCxnSpPr>
        <p:spPr>
          <a:xfrm rot="10800000" flipV="1">
            <a:off x="6673961" y="380378"/>
            <a:ext cx="45580" cy="940267"/>
          </a:xfrm>
          <a:prstGeom prst="bentConnector3">
            <a:avLst>
              <a:gd name="adj1" fmla="val 60153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476;p27">
            <a:extLst>
              <a:ext uri="{FF2B5EF4-FFF2-40B4-BE49-F238E27FC236}">
                <a16:creationId xmlns:a16="http://schemas.microsoft.com/office/drawing/2014/main" id="{CFB1C76F-53B6-FE8C-023B-1F9E519833A1}"/>
              </a:ext>
            </a:extLst>
          </p:cNvPr>
          <p:cNvSpPr txBox="1">
            <a:spLocks/>
          </p:cNvSpPr>
          <p:nvPr/>
        </p:nvSpPr>
        <p:spPr>
          <a:xfrm>
            <a:off x="1163031" y="1044539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</a:t>
            </a:r>
          </a:p>
        </p:txBody>
      </p:sp>
      <p:sp>
        <p:nvSpPr>
          <p:cNvPr id="9" name="Google Shape;478;p27">
            <a:extLst>
              <a:ext uri="{FF2B5EF4-FFF2-40B4-BE49-F238E27FC236}">
                <a16:creationId xmlns:a16="http://schemas.microsoft.com/office/drawing/2014/main" id="{D289B476-2C02-E13B-AADF-09FB60029E43}"/>
              </a:ext>
            </a:extLst>
          </p:cNvPr>
          <p:cNvSpPr txBox="1">
            <a:spLocks/>
          </p:cNvSpPr>
          <p:nvPr/>
        </p:nvSpPr>
        <p:spPr>
          <a:xfrm>
            <a:off x="3811111" y="1061416"/>
            <a:ext cx="189755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02</a:t>
            </a:r>
          </a:p>
        </p:txBody>
      </p:sp>
      <p:sp>
        <p:nvSpPr>
          <p:cNvPr id="44" name="Google Shape;626;p28">
            <a:extLst>
              <a:ext uri="{FF2B5EF4-FFF2-40B4-BE49-F238E27FC236}">
                <a16:creationId xmlns:a16="http://schemas.microsoft.com/office/drawing/2014/main" id="{75F60877-37D8-B594-8ABB-99B0FFF39A02}"/>
              </a:ext>
            </a:extLst>
          </p:cNvPr>
          <p:cNvSpPr/>
          <p:nvPr/>
        </p:nvSpPr>
        <p:spPr>
          <a:xfrm>
            <a:off x="3524967" y="3894181"/>
            <a:ext cx="4367400" cy="1234050"/>
          </a:xfrm>
          <a:custGeom>
            <a:avLst/>
            <a:gdLst>
              <a:gd name="connsiteX0" fmla="*/ 0 w 4367400"/>
              <a:gd name="connsiteY0" fmla="*/ 1234050 h 1234050"/>
              <a:gd name="connsiteX1" fmla="*/ 530750 w 4367400"/>
              <a:gd name="connsiteY1" fmla="*/ 847175 h 1234050"/>
              <a:gd name="connsiteX2" fmla="*/ 1301300 w 4367400"/>
              <a:gd name="connsiteY2" fmla="*/ 1012025 h 1234050"/>
              <a:gd name="connsiteX3" fmla="*/ 1871575 w 4367400"/>
              <a:gd name="connsiteY3" fmla="*/ 635300 h 1234050"/>
              <a:gd name="connsiteX4" fmla="*/ 2300400 w 4367400"/>
              <a:gd name="connsiteY4" fmla="*/ 777675 h 1234050"/>
              <a:gd name="connsiteX5" fmla="*/ 2781450 w 4367400"/>
              <a:gd name="connsiteY5" fmla="*/ 600 h 1234050"/>
              <a:gd name="connsiteX6" fmla="*/ 3228875 w 4367400"/>
              <a:gd name="connsiteY6" fmla="*/ 920850 h 1234050"/>
              <a:gd name="connsiteX7" fmla="*/ 3586075 w 4367400"/>
              <a:gd name="connsiteY7" fmla="*/ 662950 h 1234050"/>
              <a:gd name="connsiteX8" fmla="*/ 4367400 w 4367400"/>
              <a:gd name="connsiteY8" fmla="*/ 1224475 h 123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7400" h="1234050" fill="none" extrusionOk="0">
                <a:moveTo>
                  <a:pt x="0" y="1234050"/>
                </a:moveTo>
                <a:cubicBezTo>
                  <a:pt x="99120" y="1168144"/>
                  <a:pt x="331492" y="851621"/>
                  <a:pt x="530750" y="847175"/>
                </a:cubicBezTo>
                <a:cubicBezTo>
                  <a:pt x="773952" y="839983"/>
                  <a:pt x="1096237" y="1057455"/>
                  <a:pt x="1301300" y="1012025"/>
                </a:cubicBezTo>
                <a:cubicBezTo>
                  <a:pt x="1517247" y="976100"/>
                  <a:pt x="1722081" y="661897"/>
                  <a:pt x="1871575" y="635300"/>
                </a:cubicBezTo>
                <a:cubicBezTo>
                  <a:pt x="2045341" y="640847"/>
                  <a:pt x="2186588" y="874329"/>
                  <a:pt x="2300400" y="777675"/>
                </a:cubicBezTo>
                <a:cubicBezTo>
                  <a:pt x="2461038" y="646296"/>
                  <a:pt x="2610698" y="-13592"/>
                  <a:pt x="2781450" y="600"/>
                </a:cubicBezTo>
                <a:cubicBezTo>
                  <a:pt x="2921049" y="19625"/>
                  <a:pt x="3111724" y="841433"/>
                  <a:pt x="3228875" y="920850"/>
                </a:cubicBezTo>
                <a:cubicBezTo>
                  <a:pt x="3377520" y="1074323"/>
                  <a:pt x="3410766" y="627097"/>
                  <a:pt x="3586075" y="662950"/>
                </a:cubicBezTo>
                <a:cubicBezTo>
                  <a:pt x="3761223" y="714731"/>
                  <a:pt x="4244958" y="1145123"/>
                  <a:pt x="4367400" y="1224475"/>
                </a:cubicBezTo>
              </a:path>
              <a:path w="4367400" h="1234050" stroke="0" extrusionOk="0">
                <a:moveTo>
                  <a:pt x="0" y="1234050"/>
                </a:moveTo>
                <a:cubicBezTo>
                  <a:pt x="68794" y="1155440"/>
                  <a:pt x="308178" y="886318"/>
                  <a:pt x="530750" y="847175"/>
                </a:cubicBezTo>
                <a:cubicBezTo>
                  <a:pt x="775562" y="842506"/>
                  <a:pt x="1031740" y="1044424"/>
                  <a:pt x="1301300" y="1012025"/>
                </a:cubicBezTo>
                <a:cubicBezTo>
                  <a:pt x="1558588" y="956129"/>
                  <a:pt x="1738016" y="688515"/>
                  <a:pt x="1871575" y="635300"/>
                </a:cubicBezTo>
                <a:cubicBezTo>
                  <a:pt x="2044366" y="574074"/>
                  <a:pt x="2160082" y="864707"/>
                  <a:pt x="2300400" y="777675"/>
                </a:cubicBezTo>
                <a:cubicBezTo>
                  <a:pt x="2424684" y="677174"/>
                  <a:pt x="2629358" y="-16316"/>
                  <a:pt x="2781450" y="600"/>
                </a:cubicBezTo>
                <a:cubicBezTo>
                  <a:pt x="2935213" y="29701"/>
                  <a:pt x="3078218" y="831676"/>
                  <a:pt x="3228875" y="920850"/>
                </a:cubicBezTo>
                <a:cubicBezTo>
                  <a:pt x="3394574" y="1033808"/>
                  <a:pt x="3359732" y="601293"/>
                  <a:pt x="3586075" y="662950"/>
                </a:cubicBezTo>
                <a:cubicBezTo>
                  <a:pt x="3779052" y="711579"/>
                  <a:pt x="4232432" y="1159580"/>
                  <a:pt x="4367400" y="1224475"/>
                </a:cubicBezTo>
              </a:path>
            </a:pathLst>
          </a:cu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57150">
            <a:noFill/>
            <a:extLst>
              <a:ext uri="{C807C97D-BFC1-408E-A445-0C87EB9F89A2}">
                <ask:lineSketchStyleProps xmlns:ask="http://schemas.microsoft.com/office/drawing/2018/sketchyshapes" sd="1701039838"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696" h="49362" extrusionOk="0">
                        <a:moveTo>
                          <a:pt x="0" y="49362"/>
                        </a:moveTo>
                        <a:cubicBezTo>
                          <a:pt x="3538" y="46783"/>
                          <a:pt x="12555" y="35367"/>
                          <a:pt x="21230" y="33887"/>
                        </a:cubicBezTo>
                        <a:cubicBezTo>
                          <a:pt x="29905" y="32407"/>
                          <a:pt x="43113" y="41894"/>
                          <a:pt x="52052" y="40481"/>
                        </a:cubicBezTo>
                        <a:cubicBezTo>
                          <a:pt x="60991" y="39069"/>
                          <a:pt x="68202" y="26974"/>
                          <a:pt x="74863" y="25412"/>
                        </a:cubicBezTo>
                        <a:cubicBezTo>
                          <a:pt x="81524" y="23850"/>
                          <a:pt x="85950" y="35338"/>
                          <a:pt x="92016" y="31107"/>
                        </a:cubicBezTo>
                        <a:cubicBezTo>
                          <a:pt x="98082" y="26876"/>
                          <a:pt x="105068" y="-930"/>
                          <a:pt x="111258" y="24"/>
                        </a:cubicBezTo>
                        <a:cubicBezTo>
                          <a:pt x="117448" y="979"/>
                          <a:pt x="123791" y="32418"/>
                          <a:pt x="129155" y="36834"/>
                        </a:cubicBezTo>
                        <a:cubicBezTo>
                          <a:pt x="134519" y="41250"/>
                          <a:pt x="135853" y="24494"/>
                          <a:pt x="143443" y="26518"/>
                        </a:cubicBezTo>
                        <a:cubicBezTo>
                          <a:pt x="151033" y="28542"/>
                          <a:pt x="169487" y="45236"/>
                          <a:pt x="174696" y="4897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1E25E780-B25B-51F3-8CB2-32A047117C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7444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/>
      <p:bldP spid="4" grpId="0"/>
      <p:bldP spid="5" grpId="0"/>
      <p:bldP spid="8" grpId="0" build="p"/>
      <p:bldP spid="10" grpId="0"/>
      <p:bldP spid="11" grpId="0"/>
      <p:bldP spid="12" grpId="0" animBg="1"/>
      <p:bldP spid="13" grpId="0" animBg="1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/>
          <p:nvPr/>
        </p:nvSpPr>
        <p:spPr>
          <a:xfrm rot="10800000">
            <a:off x="111078" y="1485820"/>
            <a:ext cx="4613400" cy="754500"/>
          </a:xfrm>
          <a:prstGeom prst="rect">
            <a:avLst/>
          </a:prstGeom>
          <a:gradFill>
            <a:gsLst>
              <a:gs pos="0">
                <a:srgbClr val="EFEFEF"/>
              </a:gs>
              <a:gs pos="64000">
                <a:srgbClr val="F3F3F3"/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5887178" y="1035378"/>
            <a:ext cx="3129319" cy="2395284"/>
          </a:xfrm>
          <a:prstGeom prst="rect">
            <a:avLst/>
          </a:prstGeom>
          <a:gradFill>
            <a:gsLst>
              <a:gs pos="0">
                <a:srgbClr val="EFEFEF"/>
              </a:gs>
              <a:gs pos="64000">
                <a:srgbClr val="F3F3F3"/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Applications: Big Data, Data Science. </a:t>
            </a:r>
            <a:endParaRPr dirty="0"/>
          </a:p>
        </p:txBody>
      </p:sp>
      <p:sp>
        <p:nvSpPr>
          <p:cNvPr id="162" name="Google Shape;162;p17"/>
          <p:cNvSpPr/>
          <p:nvPr/>
        </p:nvSpPr>
        <p:spPr>
          <a:xfrm rot="10800000">
            <a:off x="157644" y="2833165"/>
            <a:ext cx="3636037" cy="2007761"/>
          </a:xfrm>
          <a:prstGeom prst="rect">
            <a:avLst/>
          </a:prstGeom>
          <a:gradFill>
            <a:gsLst>
              <a:gs pos="0">
                <a:srgbClr val="EFEFEF"/>
              </a:gs>
              <a:gs pos="64000">
                <a:srgbClr val="F3F3F3"/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4554629" y="1932457"/>
            <a:ext cx="1158785" cy="1149327"/>
          </a:xfrm>
          <a:custGeom>
            <a:avLst/>
            <a:gdLst/>
            <a:ahLst/>
            <a:cxnLst/>
            <a:rect l="l" t="t" r="r" b="b"/>
            <a:pathLst>
              <a:path w="25486" h="25278" extrusionOk="0">
                <a:moveTo>
                  <a:pt x="12746" y="4905"/>
                </a:moveTo>
                <a:cubicBezTo>
                  <a:pt x="13701" y="4905"/>
                  <a:pt x="14672" y="5083"/>
                  <a:pt x="15613" y="5460"/>
                </a:cubicBezTo>
                <a:cubicBezTo>
                  <a:pt x="19580" y="7047"/>
                  <a:pt x="21508" y="11545"/>
                  <a:pt x="19923" y="15511"/>
                </a:cubicBezTo>
                <a:cubicBezTo>
                  <a:pt x="18714" y="18534"/>
                  <a:pt x="15811" y="20374"/>
                  <a:pt x="12742" y="20374"/>
                </a:cubicBezTo>
                <a:cubicBezTo>
                  <a:pt x="11786" y="20374"/>
                  <a:pt x="10814" y="20196"/>
                  <a:pt x="9873" y="19819"/>
                </a:cubicBezTo>
                <a:cubicBezTo>
                  <a:pt x="5908" y="18234"/>
                  <a:pt x="3978" y="13734"/>
                  <a:pt x="5563" y="9769"/>
                </a:cubicBezTo>
                <a:cubicBezTo>
                  <a:pt x="6772" y="6745"/>
                  <a:pt x="9676" y="4905"/>
                  <a:pt x="12746" y="4905"/>
                </a:cubicBezTo>
                <a:close/>
                <a:moveTo>
                  <a:pt x="15551" y="1"/>
                </a:moveTo>
                <a:cubicBezTo>
                  <a:pt x="15240" y="1"/>
                  <a:pt x="14946" y="187"/>
                  <a:pt x="14824" y="492"/>
                </a:cubicBezTo>
                <a:lnTo>
                  <a:pt x="14047" y="2435"/>
                </a:lnTo>
                <a:cubicBezTo>
                  <a:pt x="13612" y="2378"/>
                  <a:pt x="13174" y="2350"/>
                  <a:pt x="12736" y="2350"/>
                </a:cubicBezTo>
                <a:cubicBezTo>
                  <a:pt x="12218" y="2350"/>
                  <a:pt x="11700" y="2390"/>
                  <a:pt x="11187" y="2469"/>
                </a:cubicBezTo>
                <a:lnTo>
                  <a:pt x="10364" y="547"/>
                </a:lnTo>
                <a:cubicBezTo>
                  <a:pt x="10238" y="251"/>
                  <a:pt x="9949" y="73"/>
                  <a:pt x="9646" y="73"/>
                </a:cubicBezTo>
                <a:cubicBezTo>
                  <a:pt x="9543" y="73"/>
                  <a:pt x="9438" y="93"/>
                  <a:pt x="9338" y="137"/>
                </a:cubicBezTo>
                <a:lnTo>
                  <a:pt x="6036" y="1553"/>
                </a:lnTo>
                <a:cubicBezTo>
                  <a:pt x="5640" y="1722"/>
                  <a:pt x="5456" y="2182"/>
                  <a:pt x="5626" y="2579"/>
                </a:cubicBezTo>
                <a:lnTo>
                  <a:pt x="6449" y="4501"/>
                </a:lnTo>
                <a:cubicBezTo>
                  <a:pt x="5690" y="5085"/>
                  <a:pt x="5019" y="5775"/>
                  <a:pt x="4452" y="6549"/>
                </a:cubicBezTo>
                <a:lnTo>
                  <a:pt x="2510" y="5772"/>
                </a:lnTo>
                <a:cubicBezTo>
                  <a:pt x="2414" y="5734"/>
                  <a:pt x="2316" y="5716"/>
                  <a:pt x="2219" y="5716"/>
                </a:cubicBezTo>
                <a:cubicBezTo>
                  <a:pt x="1910" y="5716"/>
                  <a:pt x="1616" y="5901"/>
                  <a:pt x="1493" y="6208"/>
                </a:cubicBezTo>
                <a:lnTo>
                  <a:pt x="161" y="9542"/>
                </a:lnTo>
                <a:cubicBezTo>
                  <a:pt x="0" y="9944"/>
                  <a:pt x="194" y="10398"/>
                  <a:pt x="596" y="10558"/>
                </a:cubicBezTo>
                <a:lnTo>
                  <a:pt x="2537" y="11335"/>
                </a:lnTo>
                <a:cubicBezTo>
                  <a:pt x="2415" y="12285"/>
                  <a:pt x="2426" y="13249"/>
                  <a:pt x="2572" y="14195"/>
                </a:cubicBezTo>
                <a:lnTo>
                  <a:pt x="651" y="15018"/>
                </a:lnTo>
                <a:cubicBezTo>
                  <a:pt x="253" y="15189"/>
                  <a:pt x="71" y="15649"/>
                  <a:pt x="241" y="16046"/>
                </a:cubicBezTo>
                <a:lnTo>
                  <a:pt x="1655" y="19347"/>
                </a:lnTo>
                <a:cubicBezTo>
                  <a:pt x="1781" y="19643"/>
                  <a:pt x="2070" y="19821"/>
                  <a:pt x="2373" y="19821"/>
                </a:cubicBezTo>
                <a:cubicBezTo>
                  <a:pt x="2476" y="19821"/>
                  <a:pt x="2581" y="19800"/>
                  <a:pt x="2681" y="19756"/>
                </a:cubicBezTo>
                <a:lnTo>
                  <a:pt x="4603" y="18933"/>
                </a:lnTo>
                <a:cubicBezTo>
                  <a:pt x="5189" y="19692"/>
                  <a:pt x="5879" y="20365"/>
                  <a:pt x="6651" y="20930"/>
                </a:cubicBezTo>
                <a:lnTo>
                  <a:pt x="5874" y="22873"/>
                </a:lnTo>
                <a:cubicBezTo>
                  <a:pt x="5714" y="23273"/>
                  <a:pt x="5909" y="23728"/>
                  <a:pt x="6310" y="23888"/>
                </a:cubicBezTo>
                <a:lnTo>
                  <a:pt x="9645" y="25222"/>
                </a:lnTo>
                <a:cubicBezTo>
                  <a:pt x="9740" y="25260"/>
                  <a:pt x="9838" y="25278"/>
                  <a:pt x="9935" y="25278"/>
                </a:cubicBezTo>
                <a:cubicBezTo>
                  <a:pt x="10245" y="25278"/>
                  <a:pt x="10538" y="25092"/>
                  <a:pt x="10660" y="24786"/>
                </a:cubicBezTo>
                <a:lnTo>
                  <a:pt x="11437" y="22845"/>
                </a:lnTo>
                <a:cubicBezTo>
                  <a:pt x="11871" y="22901"/>
                  <a:pt x="12308" y="22929"/>
                  <a:pt x="12745" y="22929"/>
                </a:cubicBezTo>
                <a:cubicBezTo>
                  <a:pt x="13264" y="22929"/>
                  <a:pt x="13784" y="22889"/>
                  <a:pt x="14299" y="22810"/>
                </a:cubicBezTo>
                <a:lnTo>
                  <a:pt x="15122" y="24732"/>
                </a:lnTo>
                <a:cubicBezTo>
                  <a:pt x="15248" y="25028"/>
                  <a:pt x="15536" y="25206"/>
                  <a:pt x="15839" y="25206"/>
                </a:cubicBezTo>
                <a:cubicBezTo>
                  <a:pt x="15943" y="25206"/>
                  <a:pt x="16047" y="25185"/>
                  <a:pt x="16148" y="25142"/>
                </a:cubicBezTo>
                <a:lnTo>
                  <a:pt x="19449" y="23728"/>
                </a:lnTo>
                <a:cubicBezTo>
                  <a:pt x="19846" y="23558"/>
                  <a:pt x="20030" y="23098"/>
                  <a:pt x="19860" y="22701"/>
                </a:cubicBezTo>
                <a:lnTo>
                  <a:pt x="19037" y="20780"/>
                </a:lnTo>
                <a:cubicBezTo>
                  <a:pt x="19794" y="20194"/>
                  <a:pt x="20467" y="19503"/>
                  <a:pt x="21034" y="18732"/>
                </a:cubicBezTo>
                <a:lnTo>
                  <a:pt x="22975" y="19508"/>
                </a:lnTo>
                <a:cubicBezTo>
                  <a:pt x="23070" y="19546"/>
                  <a:pt x="23168" y="19564"/>
                  <a:pt x="23265" y="19564"/>
                </a:cubicBezTo>
                <a:cubicBezTo>
                  <a:pt x="23576" y="19564"/>
                  <a:pt x="23869" y="19378"/>
                  <a:pt x="23992" y="19073"/>
                </a:cubicBezTo>
                <a:lnTo>
                  <a:pt x="25326" y="15737"/>
                </a:lnTo>
                <a:cubicBezTo>
                  <a:pt x="25486" y="15337"/>
                  <a:pt x="25290" y="14882"/>
                  <a:pt x="24890" y="14722"/>
                </a:cubicBezTo>
                <a:lnTo>
                  <a:pt x="22948" y="13945"/>
                </a:lnTo>
                <a:cubicBezTo>
                  <a:pt x="23071" y="12994"/>
                  <a:pt x="23060" y="12032"/>
                  <a:pt x="22914" y="11084"/>
                </a:cubicBezTo>
                <a:lnTo>
                  <a:pt x="24835" y="10261"/>
                </a:lnTo>
                <a:cubicBezTo>
                  <a:pt x="25231" y="10091"/>
                  <a:pt x="25415" y="9631"/>
                  <a:pt x="25245" y="9234"/>
                </a:cubicBezTo>
                <a:lnTo>
                  <a:pt x="23830" y="5934"/>
                </a:lnTo>
                <a:cubicBezTo>
                  <a:pt x="23703" y="5637"/>
                  <a:pt x="23414" y="5459"/>
                  <a:pt x="23111" y="5459"/>
                </a:cubicBezTo>
                <a:cubicBezTo>
                  <a:pt x="23008" y="5459"/>
                  <a:pt x="22904" y="5479"/>
                  <a:pt x="22803" y="5522"/>
                </a:cubicBezTo>
                <a:lnTo>
                  <a:pt x="20882" y="6347"/>
                </a:lnTo>
                <a:cubicBezTo>
                  <a:pt x="20297" y="5588"/>
                  <a:pt x="19607" y="4915"/>
                  <a:pt x="18835" y="4348"/>
                </a:cubicBezTo>
                <a:lnTo>
                  <a:pt x="19610" y="2408"/>
                </a:lnTo>
                <a:cubicBezTo>
                  <a:pt x="19770" y="2006"/>
                  <a:pt x="19577" y="1551"/>
                  <a:pt x="19175" y="1391"/>
                </a:cubicBezTo>
                <a:lnTo>
                  <a:pt x="15841" y="57"/>
                </a:lnTo>
                <a:cubicBezTo>
                  <a:pt x="15745" y="19"/>
                  <a:pt x="15647" y="1"/>
                  <a:pt x="1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4474780" y="1895549"/>
            <a:ext cx="1158785" cy="1149327"/>
          </a:xfrm>
          <a:custGeom>
            <a:avLst/>
            <a:gdLst/>
            <a:ahLst/>
            <a:cxnLst/>
            <a:rect l="l" t="t" r="r" b="b"/>
            <a:pathLst>
              <a:path w="25486" h="25278" extrusionOk="0">
                <a:moveTo>
                  <a:pt x="12746" y="4905"/>
                </a:moveTo>
                <a:cubicBezTo>
                  <a:pt x="13701" y="4905"/>
                  <a:pt x="14672" y="5083"/>
                  <a:pt x="15613" y="5460"/>
                </a:cubicBezTo>
                <a:cubicBezTo>
                  <a:pt x="19580" y="7047"/>
                  <a:pt x="21508" y="11545"/>
                  <a:pt x="19923" y="15511"/>
                </a:cubicBezTo>
                <a:cubicBezTo>
                  <a:pt x="18714" y="18534"/>
                  <a:pt x="15811" y="20374"/>
                  <a:pt x="12742" y="20374"/>
                </a:cubicBezTo>
                <a:cubicBezTo>
                  <a:pt x="11786" y="20374"/>
                  <a:pt x="10814" y="20196"/>
                  <a:pt x="9873" y="19819"/>
                </a:cubicBezTo>
                <a:cubicBezTo>
                  <a:pt x="5908" y="18234"/>
                  <a:pt x="3978" y="13734"/>
                  <a:pt x="5563" y="9769"/>
                </a:cubicBezTo>
                <a:cubicBezTo>
                  <a:pt x="6772" y="6745"/>
                  <a:pt x="9676" y="4905"/>
                  <a:pt x="12746" y="4905"/>
                </a:cubicBezTo>
                <a:close/>
                <a:moveTo>
                  <a:pt x="15551" y="1"/>
                </a:moveTo>
                <a:cubicBezTo>
                  <a:pt x="15240" y="1"/>
                  <a:pt x="14946" y="187"/>
                  <a:pt x="14824" y="492"/>
                </a:cubicBezTo>
                <a:lnTo>
                  <a:pt x="14047" y="2435"/>
                </a:lnTo>
                <a:cubicBezTo>
                  <a:pt x="13612" y="2378"/>
                  <a:pt x="13174" y="2350"/>
                  <a:pt x="12736" y="2350"/>
                </a:cubicBezTo>
                <a:cubicBezTo>
                  <a:pt x="12218" y="2350"/>
                  <a:pt x="11700" y="2390"/>
                  <a:pt x="11187" y="2469"/>
                </a:cubicBezTo>
                <a:lnTo>
                  <a:pt x="10364" y="547"/>
                </a:lnTo>
                <a:cubicBezTo>
                  <a:pt x="10238" y="251"/>
                  <a:pt x="9949" y="73"/>
                  <a:pt x="9646" y="73"/>
                </a:cubicBezTo>
                <a:cubicBezTo>
                  <a:pt x="9543" y="73"/>
                  <a:pt x="9438" y="93"/>
                  <a:pt x="9338" y="137"/>
                </a:cubicBezTo>
                <a:lnTo>
                  <a:pt x="6036" y="1553"/>
                </a:lnTo>
                <a:cubicBezTo>
                  <a:pt x="5640" y="1722"/>
                  <a:pt x="5456" y="2182"/>
                  <a:pt x="5626" y="2579"/>
                </a:cubicBezTo>
                <a:lnTo>
                  <a:pt x="6449" y="4501"/>
                </a:lnTo>
                <a:cubicBezTo>
                  <a:pt x="5690" y="5085"/>
                  <a:pt x="5019" y="5775"/>
                  <a:pt x="4452" y="6549"/>
                </a:cubicBezTo>
                <a:lnTo>
                  <a:pt x="2510" y="5772"/>
                </a:lnTo>
                <a:cubicBezTo>
                  <a:pt x="2414" y="5734"/>
                  <a:pt x="2316" y="5716"/>
                  <a:pt x="2219" y="5716"/>
                </a:cubicBezTo>
                <a:cubicBezTo>
                  <a:pt x="1910" y="5716"/>
                  <a:pt x="1616" y="5901"/>
                  <a:pt x="1493" y="6208"/>
                </a:cubicBezTo>
                <a:lnTo>
                  <a:pt x="161" y="9542"/>
                </a:lnTo>
                <a:cubicBezTo>
                  <a:pt x="0" y="9944"/>
                  <a:pt x="194" y="10398"/>
                  <a:pt x="596" y="10558"/>
                </a:cubicBezTo>
                <a:lnTo>
                  <a:pt x="2537" y="11335"/>
                </a:lnTo>
                <a:cubicBezTo>
                  <a:pt x="2415" y="12285"/>
                  <a:pt x="2426" y="13249"/>
                  <a:pt x="2572" y="14195"/>
                </a:cubicBezTo>
                <a:lnTo>
                  <a:pt x="651" y="15018"/>
                </a:lnTo>
                <a:cubicBezTo>
                  <a:pt x="253" y="15189"/>
                  <a:pt x="71" y="15649"/>
                  <a:pt x="241" y="16046"/>
                </a:cubicBezTo>
                <a:lnTo>
                  <a:pt x="1655" y="19347"/>
                </a:lnTo>
                <a:cubicBezTo>
                  <a:pt x="1781" y="19643"/>
                  <a:pt x="2070" y="19821"/>
                  <a:pt x="2373" y="19821"/>
                </a:cubicBezTo>
                <a:cubicBezTo>
                  <a:pt x="2476" y="19821"/>
                  <a:pt x="2581" y="19800"/>
                  <a:pt x="2681" y="19756"/>
                </a:cubicBezTo>
                <a:lnTo>
                  <a:pt x="4603" y="18933"/>
                </a:lnTo>
                <a:cubicBezTo>
                  <a:pt x="5189" y="19692"/>
                  <a:pt x="5879" y="20365"/>
                  <a:pt x="6651" y="20930"/>
                </a:cubicBezTo>
                <a:lnTo>
                  <a:pt x="5874" y="22873"/>
                </a:lnTo>
                <a:cubicBezTo>
                  <a:pt x="5714" y="23273"/>
                  <a:pt x="5909" y="23728"/>
                  <a:pt x="6310" y="23888"/>
                </a:cubicBezTo>
                <a:lnTo>
                  <a:pt x="9645" y="25222"/>
                </a:lnTo>
                <a:cubicBezTo>
                  <a:pt x="9740" y="25260"/>
                  <a:pt x="9838" y="25278"/>
                  <a:pt x="9935" y="25278"/>
                </a:cubicBezTo>
                <a:cubicBezTo>
                  <a:pt x="10245" y="25278"/>
                  <a:pt x="10538" y="25092"/>
                  <a:pt x="10660" y="24786"/>
                </a:cubicBezTo>
                <a:lnTo>
                  <a:pt x="11437" y="22845"/>
                </a:lnTo>
                <a:cubicBezTo>
                  <a:pt x="11871" y="22901"/>
                  <a:pt x="12308" y="22929"/>
                  <a:pt x="12745" y="22929"/>
                </a:cubicBezTo>
                <a:cubicBezTo>
                  <a:pt x="13264" y="22929"/>
                  <a:pt x="13784" y="22889"/>
                  <a:pt x="14299" y="22810"/>
                </a:cubicBezTo>
                <a:lnTo>
                  <a:pt x="15122" y="24732"/>
                </a:lnTo>
                <a:cubicBezTo>
                  <a:pt x="15248" y="25028"/>
                  <a:pt x="15536" y="25206"/>
                  <a:pt x="15839" y="25206"/>
                </a:cubicBezTo>
                <a:cubicBezTo>
                  <a:pt x="15943" y="25206"/>
                  <a:pt x="16047" y="25185"/>
                  <a:pt x="16148" y="25142"/>
                </a:cubicBezTo>
                <a:lnTo>
                  <a:pt x="19449" y="23728"/>
                </a:lnTo>
                <a:cubicBezTo>
                  <a:pt x="19846" y="23558"/>
                  <a:pt x="20030" y="23098"/>
                  <a:pt x="19860" y="22701"/>
                </a:cubicBezTo>
                <a:lnTo>
                  <a:pt x="19037" y="20780"/>
                </a:lnTo>
                <a:cubicBezTo>
                  <a:pt x="19794" y="20194"/>
                  <a:pt x="20467" y="19503"/>
                  <a:pt x="21034" y="18732"/>
                </a:cubicBezTo>
                <a:lnTo>
                  <a:pt x="22975" y="19508"/>
                </a:lnTo>
                <a:cubicBezTo>
                  <a:pt x="23070" y="19546"/>
                  <a:pt x="23168" y="19564"/>
                  <a:pt x="23265" y="19564"/>
                </a:cubicBezTo>
                <a:cubicBezTo>
                  <a:pt x="23576" y="19564"/>
                  <a:pt x="23869" y="19378"/>
                  <a:pt x="23992" y="19073"/>
                </a:cubicBezTo>
                <a:lnTo>
                  <a:pt x="25326" y="15737"/>
                </a:lnTo>
                <a:cubicBezTo>
                  <a:pt x="25486" y="15337"/>
                  <a:pt x="25290" y="14882"/>
                  <a:pt x="24890" y="14722"/>
                </a:cubicBezTo>
                <a:lnTo>
                  <a:pt x="22948" y="13945"/>
                </a:lnTo>
                <a:cubicBezTo>
                  <a:pt x="23071" y="12994"/>
                  <a:pt x="23060" y="12032"/>
                  <a:pt x="22914" y="11084"/>
                </a:cubicBezTo>
                <a:lnTo>
                  <a:pt x="24835" y="10261"/>
                </a:lnTo>
                <a:cubicBezTo>
                  <a:pt x="25231" y="10091"/>
                  <a:pt x="25415" y="9631"/>
                  <a:pt x="25245" y="9234"/>
                </a:cubicBezTo>
                <a:lnTo>
                  <a:pt x="23830" y="5934"/>
                </a:lnTo>
                <a:cubicBezTo>
                  <a:pt x="23703" y="5637"/>
                  <a:pt x="23414" y="5459"/>
                  <a:pt x="23111" y="5459"/>
                </a:cubicBezTo>
                <a:cubicBezTo>
                  <a:pt x="23008" y="5459"/>
                  <a:pt x="22904" y="5479"/>
                  <a:pt x="22803" y="5522"/>
                </a:cubicBezTo>
                <a:lnTo>
                  <a:pt x="20882" y="6347"/>
                </a:lnTo>
                <a:cubicBezTo>
                  <a:pt x="20297" y="5588"/>
                  <a:pt x="19607" y="4915"/>
                  <a:pt x="18835" y="4348"/>
                </a:cubicBezTo>
                <a:lnTo>
                  <a:pt x="19610" y="2408"/>
                </a:lnTo>
                <a:cubicBezTo>
                  <a:pt x="19770" y="2006"/>
                  <a:pt x="19577" y="1551"/>
                  <a:pt x="19175" y="1391"/>
                </a:cubicBezTo>
                <a:lnTo>
                  <a:pt x="15841" y="57"/>
                </a:lnTo>
                <a:cubicBezTo>
                  <a:pt x="15745" y="19"/>
                  <a:pt x="15647" y="1"/>
                  <a:pt x="1555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3510437" y="2739152"/>
            <a:ext cx="1158785" cy="1149327"/>
          </a:xfrm>
          <a:custGeom>
            <a:avLst/>
            <a:gdLst/>
            <a:ahLst/>
            <a:cxnLst/>
            <a:rect l="l" t="t" r="r" b="b"/>
            <a:pathLst>
              <a:path w="25486" h="25278" extrusionOk="0">
                <a:moveTo>
                  <a:pt x="12746" y="4905"/>
                </a:moveTo>
                <a:cubicBezTo>
                  <a:pt x="13701" y="4905"/>
                  <a:pt x="14672" y="5083"/>
                  <a:pt x="15613" y="5460"/>
                </a:cubicBezTo>
                <a:cubicBezTo>
                  <a:pt x="19580" y="7047"/>
                  <a:pt x="21508" y="11545"/>
                  <a:pt x="19923" y="15511"/>
                </a:cubicBezTo>
                <a:cubicBezTo>
                  <a:pt x="18714" y="18534"/>
                  <a:pt x="15811" y="20374"/>
                  <a:pt x="12742" y="20374"/>
                </a:cubicBezTo>
                <a:cubicBezTo>
                  <a:pt x="11786" y="20374"/>
                  <a:pt x="10814" y="20196"/>
                  <a:pt x="9873" y="19819"/>
                </a:cubicBezTo>
                <a:cubicBezTo>
                  <a:pt x="5908" y="18234"/>
                  <a:pt x="3978" y="13734"/>
                  <a:pt x="5563" y="9769"/>
                </a:cubicBezTo>
                <a:cubicBezTo>
                  <a:pt x="6772" y="6745"/>
                  <a:pt x="9676" y="4905"/>
                  <a:pt x="12746" y="4905"/>
                </a:cubicBezTo>
                <a:close/>
                <a:moveTo>
                  <a:pt x="15551" y="1"/>
                </a:moveTo>
                <a:cubicBezTo>
                  <a:pt x="15240" y="1"/>
                  <a:pt x="14946" y="187"/>
                  <a:pt x="14824" y="492"/>
                </a:cubicBezTo>
                <a:lnTo>
                  <a:pt x="14047" y="2435"/>
                </a:lnTo>
                <a:cubicBezTo>
                  <a:pt x="13612" y="2378"/>
                  <a:pt x="13174" y="2350"/>
                  <a:pt x="12736" y="2350"/>
                </a:cubicBezTo>
                <a:cubicBezTo>
                  <a:pt x="12218" y="2350"/>
                  <a:pt x="11700" y="2390"/>
                  <a:pt x="11187" y="2469"/>
                </a:cubicBezTo>
                <a:lnTo>
                  <a:pt x="10364" y="547"/>
                </a:lnTo>
                <a:cubicBezTo>
                  <a:pt x="10238" y="251"/>
                  <a:pt x="9949" y="73"/>
                  <a:pt x="9646" y="73"/>
                </a:cubicBezTo>
                <a:cubicBezTo>
                  <a:pt x="9543" y="73"/>
                  <a:pt x="9438" y="93"/>
                  <a:pt x="9338" y="137"/>
                </a:cubicBezTo>
                <a:lnTo>
                  <a:pt x="6036" y="1553"/>
                </a:lnTo>
                <a:cubicBezTo>
                  <a:pt x="5640" y="1722"/>
                  <a:pt x="5456" y="2182"/>
                  <a:pt x="5626" y="2579"/>
                </a:cubicBezTo>
                <a:lnTo>
                  <a:pt x="6449" y="4501"/>
                </a:lnTo>
                <a:cubicBezTo>
                  <a:pt x="5690" y="5085"/>
                  <a:pt x="5019" y="5775"/>
                  <a:pt x="4452" y="6549"/>
                </a:cubicBezTo>
                <a:lnTo>
                  <a:pt x="2510" y="5772"/>
                </a:lnTo>
                <a:cubicBezTo>
                  <a:pt x="2414" y="5734"/>
                  <a:pt x="2316" y="5716"/>
                  <a:pt x="2219" y="5716"/>
                </a:cubicBezTo>
                <a:cubicBezTo>
                  <a:pt x="1910" y="5716"/>
                  <a:pt x="1616" y="5901"/>
                  <a:pt x="1493" y="6208"/>
                </a:cubicBezTo>
                <a:lnTo>
                  <a:pt x="161" y="9542"/>
                </a:lnTo>
                <a:cubicBezTo>
                  <a:pt x="0" y="9944"/>
                  <a:pt x="194" y="10398"/>
                  <a:pt x="596" y="10558"/>
                </a:cubicBezTo>
                <a:lnTo>
                  <a:pt x="2537" y="11335"/>
                </a:lnTo>
                <a:cubicBezTo>
                  <a:pt x="2415" y="12285"/>
                  <a:pt x="2426" y="13249"/>
                  <a:pt x="2572" y="14195"/>
                </a:cubicBezTo>
                <a:lnTo>
                  <a:pt x="651" y="15018"/>
                </a:lnTo>
                <a:cubicBezTo>
                  <a:pt x="253" y="15189"/>
                  <a:pt x="71" y="15649"/>
                  <a:pt x="241" y="16046"/>
                </a:cubicBezTo>
                <a:lnTo>
                  <a:pt x="1655" y="19347"/>
                </a:lnTo>
                <a:cubicBezTo>
                  <a:pt x="1781" y="19643"/>
                  <a:pt x="2070" y="19821"/>
                  <a:pt x="2373" y="19821"/>
                </a:cubicBezTo>
                <a:cubicBezTo>
                  <a:pt x="2476" y="19821"/>
                  <a:pt x="2581" y="19800"/>
                  <a:pt x="2681" y="19756"/>
                </a:cubicBezTo>
                <a:lnTo>
                  <a:pt x="4603" y="18933"/>
                </a:lnTo>
                <a:cubicBezTo>
                  <a:pt x="5189" y="19692"/>
                  <a:pt x="5879" y="20365"/>
                  <a:pt x="6651" y="20930"/>
                </a:cubicBezTo>
                <a:lnTo>
                  <a:pt x="5874" y="22873"/>
                </a:lnTo>
                <a:cubicBezTo>
                  <a:pt x="5714" y="23273"/>
                  <a:pt x="5909" y="23728"/>
                  <a:pt x="6310" y="23888"/>
                </a:cubicBezTo>
                <a:lnTo>
                  <a:pt x="9645" y="25222"/>
                </a:lnTo>
                <a:cubicBezTo>
                  <a:pt x="9740" y="25260"/>
                  <a:pt x="9838" y="25278"/>
                  <a:pt x="9935" y="25278"/>
                </a:cubicBezTo>
                <a:cubicBezTo>
                  <a:pt x="10245" y="25278"/>
                  <a:pt x="10538" y="25092"/>
                  <a:pt x="10660" y="24786"/>
                </a:cubicBezTo>
                <a:lnTo>
                  <a:pt x="11437" y="22845"/>
                </a:lnTo>
                <a:cubicBezTo>
                  <a:pt x="11871" y="22901"/>
                  <a:pt x="12308" y="22929"/>
                  <a:pt x="12745" y="22929"/>
                </a:cubicBezTo>
                <a:cubicBezTo>
                  <a:pt x="13264" y="22929"/>
                  <a:pt x="13784" y="22889"/>
                  <a:pt x="14299" y="22810"/>
                </a:cubicBezTo>
                <a:lnTo>
                  <a:pt x="15122" y="24732"/>
                </a:lnTo>
                <a:cubicBezTo>
                  <a:pt x="15248" y="25028"/>
                  <a:pt x="15536" y="25206"/>
                  <a:pt x="15839" y="25206"/>
                </a:cubicBezTo>
                <a:cubicBezTo>
                  <a:pt x="15943" y="25206"/>
                  <a:pt x="16047" y="25185"/>
                  <a:pt x="16148" y="25142"/>
                </a:cubicBezTo>
                <a:lnTo>
                  <a:pt x="19449" y="23728"/>
                </a:lnTo>
                <a:cubicBezTo>
                  <a:pt x="19846" y="23558"/>
                  <a:pt x="20030" y="23098"/>
                  <a:pt x="19860" y="22701"/>
                </a:cubicBezTo>
                <a:lnTo>
                  <a:pt x="19037" y="20780"/>
                </a:lnTo>
                <a:cubicBezTo>
                  <a:pt x="19794" y="20194"/>
                  <a:pt x="20467" y="19503"/>
                  <a:pt x="21034" y="18732"/>
                </a:cubicBezTo>
                <a:lnTo>
                  <a:pt x="22975" y="19508"/>
                </a:lnTo>
                <a:cubicBezTo>
                  <a:pt x="23070" y="19546"/>
                  <a:pt x="23168" y="19564"/>
                  <a:pt x="23265" y="19564"/>
                </a:cubicBezTo>
                <a:cubicBezTo>
                  <a:pt x="23576" y="19564"/>
                  <a:pt x="23869" y="19378"/>
                  <a:pt x="23992" y="19073"/>
                </a:cubicBezTo>
                <a:lnTo>
                  <a:pt x="25326" y="15737"/>
                </a:lnTo>
                <a:cubicBezTo>
                  <a:pt x="25486" y="15337"/>
                  <a:pt x="25290" y="14882"/>
                  <a:pt x="24890" y="14722"/>
                </a:cubicBezTo>
                <a:lnTo>
                  <a:pt x="22948" y="13945"/>
                </a:lnTo>
                <a:cubicBezTo>
                  <a:pt x="23071" y="12994"/>
                  <a:pt x="23060" y="12032"/>
                  <a:pt x="22914" y="11084"/>
                </a:cubicBezTo>
                <a:lnTo>
                  <a:pt x="24835" y="10261"/>
                </a:lnTo>
                <a:cubicBezTo>
                  <a:pt x="25231" y="10091"/>
                  <a:pt x="25415" y="9631"/>
                  <a:pt x="25245" y="9234"/>
                </a:cubicBezTo>
                <a:lnTo>
                  <a:pt x="23830" y="5934"/>
                </a:lnTo>
                <a:cubicBezTo>
                  <a:pt x="23703" y="5637"/>
                  <a:pt x="23414" y="5459"/>
                  <a:pt x="23111" y="5459"/>
                </a:cubicBezTo>
                <a:cubicBezTo>
                  <a:pt x="23008" y="5459"/>
                  <a:pt x="22904" y="5479"/>
                  <a:pt x="22803" y="5522"/>
                </a:cubicBezTo>
                <a:lnTo>
                  <a:pt x="20882" y="6347"/>
                </a:lnTo>
                <a:cubicBezTo>
                  <a:pt x="20297" y="5588"/>
                  <a:pt x="19607" y="4915"/>
                  <a:pt x="18835" y="4348"/>
                </a:cubicBezTo>
                <a:lnTo>
                  <a:pt x="19610" y="2408"/>
                </a:lnTo>
                <a:cubicBezTo>
                  <a:pt x="19770" y="2006"/>
                  <a:pt x="19577" y="1551"/>
                  <a:pt x="19175" y="1391"/>
                </a:cubicBezTo>
                <a:lnTo>
                  <a:pt x="15841" y="57"/>
                </a:lnTo>
                <a:cubicBezTo>
                  <a:pt x="15745" y="19"/>
                  <a:pt x="15647" y="1"/>
                  <a:pt x="155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4474780" y="3582754"/>
            <a:ext cx="1158785" cy="1149327"/>
          </a:xfrm>
          <a:custGeom>
            <a:avLst/>
            <a:gdLst/>
            <a:ahLst/>
            <a:cxnLst/>
            <a:rect l="l" t="t" r="r" b="b"/>
            <a:pathLst>
              <a:path w="25486" h="25278" extrusionOk="0">
                <a:moveTo>
                  <a:pt x="12746" y="4905"/>
                </a:moveTo>
                <a:cubicBezTo>
                  <a:pt x="13701" y="4905"/>
                  <a:pt x="14672" y="5083"/>
                  <a:pt x="15613" y="5460"/>
                </a:cubicBezTo>
                <a:cubicBezTo>
                  <a:pt x="19580" y="7047"/>
                  <a:pt x="21508" y="11545"/>
                  <a:pt x="19923" y="15511"/>
                </a:cubicBezTo>
                <a:cubicBezTo>
                  <a:pt x="18714" y="18534"/>
                  <a:pt x="15811" y="20374"/>
                  <a:pt x="12742" y="20374"/>
                </a:cubicBezTo>
                <a:cubicBezTo>
                  <a:pt x="11786" y="20374"/>
                  <a:pt x="10814" y="20196"/>
                  <a:pt x="9873" y="19819"/>
                </a:cubicBezTo>
                <a:cubicBezTo>
                  <a:pt x="5908" y="18234"/>
                  <a:pt x="3978" y="13734"/>
                  <a:pt x="5563" y="9769"/>
                </a:cubicBezTo>
                <a:cubicBezTo>
                  <a:pt x="6772" y="6745"/>
                  <a:pt x="9676" y="4905"/>
                  <a:pt x="12746" y="4905"/>
                </a:cubicBezTo>
                <a:close/>
                <a:moveTo>
                  <a:pt x="15551" y="1"/>
                </a:moveTo>
                <a:cubicBezTo>
                  <a:pt x="15240" y="1"/>
                  <a:pt x="14946" y="187"/>
                  <a:pt x="14824" y="492"/>
                </a:cubicBezTo>
                <a:lnTo>
                  <a:pt x="14047" y="2435"/>
                </a:lnTo>
                <a:cubicBezTo>
                  <a:pt x="13612" y="2378"/>
                  <a:pt x="13174" y="2350"/>
                  <a:pt x="12736" y="2350"/>
                </a:cubicBezTo>
                <a:cubicBezTo>
                  <a:pt x="12218" y="2350"/>
                  <a:pt x="11700" y="2390"/>
                  <a:pt x="11187" y="2469"/>
                </a:cubicBezTo>
                <a:lnTo>
                  <a:pt x="10364" y="547"/>
                </a:lnTo>
                <a:cubicBezTo>
                  <a:pt x="10238" y="251"/>
                  <a:pt x="9949" y="73"/>
                  <a:pt x="9646" y="73"/>
                </a:cubicBezTo>
                <a:cubicBezTo>
                  <a:pt x="9543" y="73"/>
                  <a:pt x="9438" y="93"/>
                  <a:pt x="9338" y="137"/>
                </a:cubicBezTo>
                <a:lnTo>
                  <a:pt x="6036" y="1553"/>
                </a:lnTo>
                <a:cubicBezTo>
                  <a:pt x="5640" y="1722"/>
                  <a:pt x="5456" y="2182"/>
                  <a:pt x="5626" y="2579"/>
                </a:cubicBezTo>
                <a:lnTo>
                  <a:pt x="6449" y="4501"/>
                </a:lnTo>
                <a:cubicBezTo>
                  <a:pt x="5690" y="5085"/>
                  <a:pt x="5019" y="5775"/>
                  <a:pt x="4452" y="6549"/>
                </a:cubicBezTo>
                <a:lnTo>
                  <a:pt x="2510" y="5772"/>
                </a:lnTo>
                <a:cubicBezTo>
                  <a:pt x="2414" y="5734"/>
                  <a:pt x="2316" y="5716"/>
                  <a:pt x="2219" y="5716"/>
                </a:cubicBezTo>
                <a:cubicBezTo>
                  <a:pt x="1910" y="5716"/>
                  <a:pt x="1616" y="5901"/>
                  <a:pt x="1493" y="6208"/>
                </a:cubicBezTo>
                <a:lnTo>
                  <a:pt x="161" y="9542"/>
                </a:lnTo>
                <a:cubicBezTo>
                  <a:pt x="0" y="9944"/>
                  <a:pt x="194" y="10398"/>
                  <a:pt x="596" y="10558"/>
                </a:cubicBezTo>
                <a:lnTo>
                  <a:pt x="2537" y="11335"/>
                </a:lnTo>
                <a:cubicBezTo>
                  <a:pt x="2415" y="12285"/>
                  <a:pt x="2426" y="13249"/>
                  <a:pt x="2572" y="14195"/>
                </a:cubicBezTo>
                <a:lnTo>
                  <a:pt x="651" y="15018"/>
                </a:lnTo>
                <a:cubicBezTo>
                  <a:pt x="253" y="15189"/>
                  <a:pt x="71" y="15649"/>
                  <a:pt x="241" y="16046"/>
                </a:cubicBezTo>
                <a:lnTo>
                  <a:pt x="1655" y="19347"/>
                </a:lnTo>
                <a:cubicBezTo>
                  <a:pt x="1781" y="19643"/>
                  <a:pt x="2070" y="19821"/>
                  <a:pt x="2373" y="19821"/>
                </a:cubicBezTo>
                <a:cubicBezTo>
                  <a:pt x="2476" y="19821"/>
                  <a:pt x="2581" y="19800"/>
                  <a:pt x="2681" y="19756"/>
                </a:cubicBezTo>
                <a:lnTo>
                  <a:pt x="4603" y="18933"/>
                </a:lnTo>
                <a:cubicBezTo>
                  <a:pt x="5189" y="19692"/>
                  <a:pt x="5879" y="20365"/>
                  <a:pt x="6651" y="20930"/>
                </a:cubicBezTo>
                <a:lnTo>
                  <a:pt x="5874" y="22873"/>
                </a:lnTo>
                <a:cubicBezTo>
                  <a:pt x="5714" y="23273"/>
                  <a:pt x="5909" y="23728"/>
                  <a:pt x="6310" y="23888"/>
                </a:cubicBezTo>
                <a:lnTo>
                  <a:pt x="9645" y="25222"/>
                </a:lnTo>
                <a:cubicBezTo>
                  <a:pt x="9740" y="25260"/>
                  <a:pt x="9838" y="25278"/>
                  <a:pt x="9935" y="25278"/>
                </a:cubicBezTo>
                <a:cubicBezTo>
                  <a:pt x="10245" y="25278"/>
                  <a:pt x="10538" y="25092"/>
                  <a:pt x="10660" y="24786"/>
                </a:cubicBezTo>
                <a:lnTo>
                  <a:pt x="11437" y="22845"/>
                </a:lnTo>
                <a:cubicBezTo>
                  <a:pt x="11871" y="22901"/>
                  <a:pt x="12308" y="22929"/>
                  <a:pt x="12745" y="22929"/>
                </a:cubicBezTo>
                <a:cubicBezTo>
                  <a:pt x="13264" y="22929"/>
                  <a:pt x="13784" y="22889"/>
                  <a:pt x="14299" y="22810"/>
                </a:cubicBezTo>
                <a:lnTo>
                  <a:pt x="15122" y="24732"/>
                </a:lnTo>
                <a:cubicBezTo>
                  <a:pt x="15248" y="25028"/>
                  <a:pt x="15536" y="25206"/>
                  <a:pt x="15839" y="25206"/>
                </a:cubicBezTo>
                <a:cubicBezTo>
                  <a:pt x="15943" y="25206"/>
                  <a:pt x="16047" y="25185"/>
                  <a:pt x="16148" y="25142"/>
                </a:cubicBezTo>
                <a:lnTo>
                  <a:pt x="19449" y="23728"/>
                </a:lnTo>
                <a:cubicBezTo>
                  <a:pt x="19846" y="23558"/>
                  <a:pt x="20030" y="23098"/>
                  <a:pt x="19860" y="22701"/>
                </a:cubicBezTo>
                <a:lnTo>
                  <a:pt x="19037" y="20780"/>
                </a:lnTo>
                <a:cubicBezTo>
                  <a:pt x="19794" y="20194"/>
                  <a:pt x="20467" y="19503"/>
                  <a:pt x="21034" y="18732"/>
                </a:cubicBezTo>
                <a:lnTo>
                  <a:pt x="22975" y="19508"/>
                </a:lnTo>
                <a:cubicBezTo>
                  <a:pt x="23070" y="19546"/>
                  <a:pt x="23168" y="19564"/>
                  <a:pt x="23265" y="19564"/>
                </a:cubicBezTo>
                <a:cubicBezTo>
                  <a:pt x="23576" y="19564"/>
                  <a:pt x="23869" y="19378"/>
                  <a:pt x="23992" y="19073"/>
                </a:cubicBezTo>
                <a:lnTo>
                  <a:pt x="25326" y="15737"/>
                </a:lnTo>
                <a:cubicBezTo>
                  <a:pt x="25486" y="15337"/>
                  <a:pt x="25290" y="14882"/>
                  <a:pt x="24890" y="14722"/>
                </a:cubicBezTo>
                <a:lnTo>
                  <a:pt x="22948" y="13945"/>
                </a:lnTo>
                <a:cubicBezTo>
                  <a:pt x="23071" y="12994"/>
                  <a:pt x="23060" y="12032"/>
                  <a:pt x="22914" y="11084"/>
                </a:cubicBezTo>
                <a:lnTo>
                  <a:pt x="24835" y="10261"/>
                </a:lnTo>
                <a:cubicBezTo>
                  <a:pt x="25231" y="10091"/>
                  <a:pt x="25415" y="9631"/>
                  <a:pt x="25245" y="9234"/>
                </a:cubicBezTo>
                <a:lnTo>
                  <a:pt x="23830" y="5934"/>
                </a:lnTo>
                <a:cubicBezTo>
                  <a:pt x="23703" y="5637"/>
                  <a:pt x="23414" y="5459"/>
                  <a:pt x="23111" y="5459"/>
                </a:cubicBezTo>
                <a:cubicBezTo>
                  <a:pt x="23008" y="5459"/>
                  <a:pt x="22904" y="5479"/>
                  <a:pt x="22803" y="5522"/>
                </a:cubicBezTo>
                <a:lnTo>
                  <a:pt x="20882" y="6347"/>
                </a:lnTo>
                <a:cubicBezTo>
                  <a:pt x="20297" y="5588"/>
                  <a:pt x="19607" y="4915"/>
                  <a:pt x="18835" y="4348"/>
                </a:cubicBezTo>
                <a:lnTo>
                  <a:pt x="19610" y="2408"/>
                </a:lnTo>
                <a:cubicBezTo>
                  <a:pt x="19770" y="2006"/>
                  <a:pt x="19577" y="1551"/>
                  <a:pt x="19175" y="1391"/>
                </a:cubicBezTo>
                <a:lnTo>
                  <a:pt x="15841" y="57"/>
                </a:lnTo>
                <a:cubicBezTo>
                  <a:pt x="15745" y="19"/>
                  <a:pt x="15647" y="1"/>
                  <a:pt x="1555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5485800" y="1324975"/>
            <a:ext cx="29724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COSTS</a:t>
            </a:r>
            <a:endParaRPr sz="1600" b="1" dirty="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6169200" y="2109276"/>
            <a:ext cx="2517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dirty="0"/>
              <a:t>Even the slightest sub optimality in these decisions can cost anything from hours to days in processing. </a:t>
            </a:r>
          </a:p>
        </p:txBody>
      </p:sp>
      <p:sp>
        <p:nvSpPr>
          <p:cNvPr id="170" name="Google Shape;170;p17"/>
          <p:cNvSpPr txBox="1"/>
          <p:nvPr/>
        </p:nvSpPr>
        <p:spPr>
          <a:xfrm>
            <a:off x="231000" y="1503720"/>
            <a:ext cx="29724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DATA</a:t>
            </a:r>
            <a:endParaRPr sz="16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939413" y="1677558"/>
            <a:ext cx="2517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dirty="0"/>
              <a:t>Need to process ever growing amounts of data. </a:t>
            </a:r>
          </a:p>
        </p:txBody>
      </p:sp>
      <p:sp>
        <p:nvSpPr>
          <p:cNvPr id="174" name="Google Shape;174;p17"/>
          <p:cNvSpPr txBox="1"/>
          <p:nvPr/>
        </p:nvSpPr>
        <p:spPr>
          <a:xfrm>
            <a:off x="1890392" y="3303052"/>
            <a:ext cx="29724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STORAGE</a:t>
            </a:r>
            <a:endParaRPr sz="1600" b="1" dirty="0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287826" y="3724403"/>
            <a:ext cx="3588123" cy="94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600" dirty="0"/>
              <a:t>Data storage and exact processing algorithms supported need to vary depending on the exact access patterns desired by the high level algorithms/workloads.</a:t>
            </a:r>
          </a:p>
        </p:txBody>
      </p:sp>
      <p:grpSp>
        <p:nvGrpSpPr>
          <p:cNvPr id="176" name="Google Shape;176;p17"/>
          <p:cNvGrpSpPr/>
          <p:nvPr/>
        </p:nvGrpSpPr>
        <p:grpSpPr>
          <a:xfrm>
            <a:off x="4944496" y="2377602"/>
            <a:ext cx="219345" cy="227301"/>
            <a:chOff x="3357325" y="2093500"/>
            <a:chExt cx="311525" cy="322825"/>
          </a:xfrm>
        </p:grpSpPr>
        <p:sp>
          <p:nvSpPr>
            <p:cNvPr id="177" name="Google Shape;177;p17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4862792" y="3973506"/>
            <a:ext cx="382765" cy="367810"/>
            <a:chOff x="-62890750" y="3747425"/>
            <a:chExt cx="330825" cy="317900"/>
          </a:xfrm>
        </p:grpSpPr>
        <p:sp>
          <p:nvSpPr>
            <p:cNvPr id="184" name="Google Shape;184;p17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17"/>
          <p:cNvGrpSpPr/>
          <p:nvPr/>
        </p:nvGrpSpPr>
        <p:grpSpPr>
          <a:xfrm>
            <a:off x="3905737" y="3130628"/>
            <a:ext cx="368186" cy="366364"/>
            <a:chOff x="-63679950" y="3360375"/>
            <a:chExt cx="318225" cy="316650"/>
          </a:xfrm>
        </p:grpSpPr>
        <p:sp>
          <p:nvSpPr>
            <p:cNvPr id="199" name="Google Shape;199;p17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B4A93-553C-901F-DE78-9ACEBAB62F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B3558-89A3-CDBF-3644-23290FEBF9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869C1E-2AD6-D0BF-7285-BE9E2E95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58" y="974893"/>
            <a:ext cx="8229600" cy="481500"/>
          </a:xfrm>
        </p:spPr>
        <p:txBody>
          <a:bodyPr/>
          <a:lstStyle/>
          <a:p>
            <a:r>
              <a:rPr lang="en-CY" dirty="0"/>
              <a:t>Tutorial Writers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1F681-C5BE-DFD6-E63D-5A5BDD8F2D05}"/>
              </a:ext>
            </a:extLst>
          </p:cNvPr>
          <p:cNvSpPr txBox="1"/>
          <p:nvPr/>
        </p:nvSpPr>
        <p:spPr>
          <a:xfrm>
            <a:off x="471055" y="1994337"/>
            <a:ext cx="8405090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a typeface="+mn-ea"/>
                <a:cs typeface="+mn-cs"/>
              </a:rPr>
              <a:t>Stratos </a:t>
            </a:r>
            <a:r>
              <a:rPr lang="en-GB" sz="1800" b="1" kern="12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a typeface="+mn-ea"/>
                <a:cs typeface="+mn-cs"/>
              </a:rPr>
              <a:t>Idreos</a:t>
            </a:r>
            <a:r>
              <a:rPr lang="en-GB" sz="1800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a typeface="+mn-ea"/>
                <a:cs typeface="+mn-cs"/>
              </a:rPr>
              <a:t> </a:t>
            </a:r>
            <a:r>
              <a:rPr lang="en-GB" sz="18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a typeface="+mn-ea"/>
                <a:cs typeface="+mn-cs"/>
              </a:rPr>
              <a:t>an associate professor of Computer Science at Harvard University where he leads the Data Systems Laboratory. </a:t>
            </a:r>
          </a:p>
          <a:p>
            <a:r>
              <a:rPr lang="en-GB" sz="1800" dirty="0">
                <a:effectLst/>
                <a:latin typeface="LinLibertineTB"/>
              </a:rPr>
              <a:t> </a:t>
            </a:r>
            <a:endParaRPr lang="en-GB" sz="1800" dirty="0"/>
          </a:p>
          <a:p>
            <a:endParaRPr lang="en-CY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AB394-386D-FADC-629D-AC3F2EEBC2A8}"/>
              </a:ext>
            </a:extLst>
          </p:cNvPr>
          <p:cNvSpPr txBox="1"/>
          <p:nvPr/>
        </p:nvSpPr>
        <p:spPr>
          <a:xfrm>
            <a:off x="471055" y="3182131"/>
            <a:ext cx="7583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 Callaghan 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 Distinguished Engineer at MongoDB and works on database performance.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7629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699F-8149-77F6-C7A1-CAE83D19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71750"/>
            <a:ext cx="8520600" cy="841800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endParaRPr lang="el-G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DED1F7-C17E-F823-8DFF-ABA0391DBB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10545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A65A-E611-C133-3A3D-191A1968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01. Key Value Store 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2635A-C213-5293-5D34-64FF56DF59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110609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4EC5-E34C-143B-94EA-DDA4718F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8" y="242537"/>
            <a:ext cx="8520600" cy="841800"/>
          </a:xfrm>
        </p:spPr>
        <p:txBody>
          <a:bodyPr/>
          <a:lstStyle/>
          <a:p>
            <a:r>
              <a:rPr lang="en-CY" dirty="0"/>
              <a:t>Key-Value Store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21BCA-D45F-0047-7AC4-B1271C98F6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026" name="Picture 2" descr="Key–value database - Wikipedia">
            <a:extLst>
              <a:ext uri="{FF2B5EF4-FFF2-40B4-BE49-F238E27FC236}">
                <a16:creationId xmlns:a16="http://schemas.microsoft.com/office/drawing/2014/main" id="{A104B0DA-FFE9-7C47-5050-49C341610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6" y="1155479"/>
            <a:ext cx="3810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ache Cassandra - Wikipedia">
            <a:extLst>
              <a:ext uri="{FF2B5EF4-FFF2-40B4-BE49-F238E27FC236}">
                <a16:creationId xmlns:a16="http://schemas.microsoft.com/office/drawing/2014/main" id="{F06A2031-B308-A430-C643-C8CFFC85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53" y="1084337"/>
            <a:ext cx="2041580" cy="13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goDB | The Software Report">
            <a:extLst>
              <a:ext uri="{FF2B5EF4-FFF2-40B4-BE49-F238E27FC236}">
                <a16:creationId xmlns:a16="http://schemas.microsoft.com/office/drawing/2014/main" id="{85BD9AA0-7FD5-CF51-2271-A9731E362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86" y="3804721"/>
            <a:ext cx="2704107" cy="7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dis - Wikipedia">
            <a:extLst>
              <a:ext uri="{FF2B5EF4-FFF2-40B4-BE49-F238E27FC236}">
                <a16:creationId xmlns:a16="http://schemas.microsoft.com/office/drawing/2014/main" id="{1803AC6E-7025-8E24-BCF6-3666B6C4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34" y="2787283"/>
            <a:ext cx="2041580" cy="6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347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9553E8-C36F-DA5C-963D-39CEEFCA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2626233" cy="789125"/>
          </a:xfrm>
          <a:custGeom>
            <a:avLst/>
            <a:gdLst>
              <a:gd name="connsiteX0" fmla="*/ 0 w 2626233"/>
              <a:gd name="connsiteY0" fmla="*/ 0 h 789125"/>
              <a:gd name="connsiteX1" fmla="*/ 498984 w 2626233"/>
              <a:gd name="connsiteY1" fmla="*/ 0 h 789125"/>
              <a:gd name="connsiteX2" fmla="*/ 971706 w 2626233"/>
              <a:gd name="connsiteY2" fmla="*/ 0 h 789125"/>
              <a:gd name="connsiteX3" fmla="*/ 1444428 w 2626233"/>
              <a:gd name="connsiteY3" fmla="*/ 0 h 789125"/>
              <a:gd name="connsiteX4" fmla="*/ 1943412 w 2626233"/>
              <a:gd name="connsiteY4" fmla="*/ 0 h 789125"/>
              <a:gd name="connsiteX5" fmla="*/ 2626233 w 2626233"/>
              <a:gd name="connsiteY5" fmla="*/ 0 h 789125"/>
              <a:gd name="connsiteX6" fmla="*/ 2626233 w 2626233"/>
              <a:gd name="connsiteY6" fmla="*/ 386671 h 789125"/>
              <a:gd name="connsiteX7" fmla="*/ 2626233 w 2626233"/>
              <a:gd name="connsiteY7" fmla="*/ 789125 h 789125"/>
              <a:gd name="connsiteX8" fmla="*/ 2153511 w 2626233"/>
              <a:gd name="connsiteY8" fmla="*/ 789125 h 789125"/>
              <a:gd name="connsiteX9" fmla="*/ 1680789 w 2626233"/>
              <a:gd name="connsiteY9" fmla="*/ 789125 h 789125"/>
              <a:gd name="connsiteX10" fmla="*/ 1234330 w 2626233"/>
              <a:gd name="connsiteY10" fmla="*/ 789125 h 789125"/>
              <a:gd name="connsiteX11" fmla="*/ 682821 w 2626233"/>
              <a:gd name="connsiteY11" fmla="*/ 789125 h 789125"/>
              <a:gd name="connsiteX12" fmla="*/ 0 w 2626233"/>
              <a:gd name="connsiteY12" fmla="*/ 789125 h 789125"/>
              <a:gd name="connsiteX13" fmla="*/ 0 w 2626233"/>
              <a:gd name="connsiteY13" fmla="*/ 402454 h 789125"/>
              <a:gd name="connsiteX14" fmla="*/ 0 w 2626233"/>
              <a:gd name="connsiteY14" fmla="*/ 0 h 7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6233" h="789125" extrusionOk="0">
                <a:moveTo>
                  <a:pt x="0" y="0"/>
                </a:moveTo>
                <a:cubicBezTo>
                  <a:pt x="178012" y="-46683"/>
                  <a:pt x="254192" y="16737"/>
                  <a:pt x="498984" y="0"/>
                </a:cubicBezTo>
                <a:cubicBezTo>
                  <a:pt x="743776" y="-16737"/>
                  <a:pt x="743937" y="18726"/>
                  <a:pt x="971706" y="0"/>
                </a:cubicBezTo>
                <a:cubicBezTo>
                  <a:pt x="1199475" y="-18726"/>
                  <a:pt x="1252064" y="5890"/>
                  <a:pt x="1444428" y="0"/>
                </a:cubicBezTo>
                <a:cubicBezTo>
                  <a:pt x="1636792" y="-5890"/>
                  <a:pt x="1726906" y="37454"/>
                  <a:pt x="1943412" y="0"/>
                </a:cubicBezTo>
                <a:cubicBezTo>
                  <a:pt x="2159918" y="-37454"/>
                  <a:pt x="2449670" y="21139"/>
                  <a:pt x="2626233" y="0"/>
                </a:cubicBezTo>
                <a:cubicBezTo>
                  <a:pt x="2636004" y="90403"/>
                  <a:pt x="2581346" y="287551"/>
                  <a:pt x="2626233" y="386671"/>
                </a:cubicBezTo>
                <a:cubicBezTo>
                  <a:pt x="2671120" y="485791"/>
                  <a:pt x="2586649" y="673573"/>
                  <a:pt x="2626233" y="789125"/>
                </a:cubicBezTo>
                <a:cubicBezTo>
                  <a:pt x="2502659" y="800915"/>
                  <a:pt x="2250769" y="782436"/>
                  <a:pt x="2153511" y="789125"/>
                </a:cubicBezTo>
                <a:cubicBezTo>
                  <a:pt x="2056253" y="795814"/>
                  <a:pt x="1848337" y="739251"/>
                  <a:pt x="1680789" y="789125"/>
                </a:cubicBezTo>
                <a:cubicBezTo>
                  <a:pt x="1513241" y="838999"/>
                  <a:pt x="1397348" y="772054"/>
                  <a:pt x="1234330" y="789125"/>
                </a:cubicBezTo>
                <a:cubicBezTo>
                  <a:pt x="1071312" y="806196"/>
                  <a:pt x="956933" y="783153"/>
                  <a:pt x="682821" y="789125"/>
                </a:cubicBezTo>
                <a:cubicBezTo>
                  <a:pt x="408709" y="795097"/>
                  <a:pt x="333715" y="730569"/>
                  <a:pt x="0" y="789125"/>
                </a:cubicBezTo>
                <a:cubicBezTo>
                  <a:pt x="-26842" y="681472"/>
                  <a:pt x="16205" y="543336"/>
                  <a:pt x="0" y="402454"/>
                </a:cubicBezTo>
                <a:cubicBezTo>
                  <a:pt x="-16205" y="261572"/>
                  <a:pt x="40880" y="175530"/>
                  <a:pt x="0" y="0"/>
                </a:cubicBezTo>
                <a:close/>
              </a:path>
            </a:pathLst>
          </a:custGeom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051451069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Key Value Stores</a:t>
            </a:r>
            <a:endParaRPr lang="el-GR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8EA68C-7907-17E0-4117-F938114707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70620"/>
              </p:ext>
            </p:extLst>
          </p:nvPr>
        </p:nvGraphicFramePr>
        <p:xfrm>
          <a:off x="451887" y="1524001"/>
          <a:ext cx="8380413" cy="28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5900BEFE-EBD3-D38F-CE89-A2203975177F}"/>
              </a:ext>
            </a:extLst>
          </p:cNvPr>
          <p:cNvSpPr txBox="1">
            <a:spLocks/>
          </p:cNvSpPr>
          <p:nvPr/>
        </p:nvSpPr>
        <p:spPr>
          <a:xfrm rot="235138">
            <a:off x="243966" y="228599"/>
            <a:ext cx="2626233" cy="789125"/>
          </a:xfrm>
          <a:custGeom>
            <a:avLst/>
            <a:gdLst>
              <a:gd name="connsiteX0" fmla="*/ 0 w 2626233"/>
              <a:gd name="connsiteY0" fmla="*/ 0 h 789125"/>
              <a:gd name="connsiteX1" fmla="*/ 498984 w 2626233"/>
              <a:gd name="connsiteY1" fmla="*/ 0 h 789125"/>
              <a:gd name="connsiteX2" fmla="*/ 971706 w 2626233"/>
              <a:gd name="connsiteY2" fmla="*/ 0 h 789125"/>
              <a:gd name="connsiteX3" fmla="*/ 1444428 w 2626233"/>
              <a:gd name="connsiteY3" fmla="*/ 0 h 789125"/>
              <a:gd name="connsiteX4" fmla="*/ 1943412 w 2626233"/>
              <a:gd name="connsiteY4" fmla="*/ 0 h 789125"/>
              <a:gd name="connsiteX5" fmla="*/ 2626233 w 2626233"/>
              <a:gd name="connsiteY5" fmla="*/ 0 h 789125"/>
              <a:gd name="connsiteX6" fmla="*/ 2626233 w 2626233"/>
              <a:gd name="connsiteY6" fmla="*/ 386671 h 789125"/>
              <a:gd name="connsiteX7" fmla="*/ 2626233 w 2626233"/>
              <a:gd name="connsiteY7" fmla="*/ 789125 h 789125"/>
              <a:gd name="connsiteX8" fmla="*/ 2153511 w 2626233"/>
              <a:gd name="connsiteY8" fmla="*/ 789125 h 789125"/>
              <a:gd name="connsiteX9" fmla="*/ 1680789 w 2626233"/>
              <a:gd name="connsiteY9" fmla="*/ 789125 h 789125"/>
              <a:gd name="connsiteX10" fmla="*/ 1234330 w 2626233"/>
              <a:gd name="connsiteY10" fmla="*/ 789125 h 789125"/>
              <a:gd name="connsiteX11" fmla="*/ 682821 w 2626233"/>
              <a:gd name="connsiteY11" fmla="*/ 789125 h 789125"/>
              <a:gd name="connsiteX12" fmla="*/ 0 w 2626233"/>
              <a:gd name="connsiteY12" fmla="*/ 789125 h 789125"/>
              <a:gd name="connsiteX13" fmla="*/ 0 w 2626233"/>
              <a:gd name="connsiteY13" fmla="*/ 402454 h 789125"/>
              <a:gd name="connsiteX14" fmla="*/ 0 w 2626233"/>
              <a:gd name="connsiteY14" fmla="*/ 0 h 7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6233" h="789125" extrusionOk="0">
                <a:moveTo>
                  <a:pt x="0" y="0"/>
                </a:moveTo>
                <a:cubicBezTo>
                  <a:pt x="178012" y="-46683"/>
                  <a:pt x="254192" y="16737"/>
                  <a:pt x="498984" y="0"/>
                </a:cubicBezTo>
                <a:cubicBezTo>
                  <a:pt x="743776" y="-16737"/>
                  <a:pt x="743937" y="18726"/>
                  <a:pt x="971706" y="0"/>
                </a:cubicBezTo>
                <a:cubicBezTo>
                  <a:pt x="1199475" y="-18726"/>
                  <a:pt x="1252064" y="5890"/>
                  <a:pt x="1444428" y="0"/>
                </a:cubicBezTo>
                <a:cubicBezTo>
                  <a:pt x="1636792" y="-5890"/>
                  <a:pt x="1726906" y="37454"/>
                  <a:pt x="1943412" y="0"/>
                </a:cubicBezTo>
                <a:cubicBezTo>
                  <a:pt x="2159918" y="-37454"/>
                  <a:pt x="2449670" y="21139"/>
                  <a:pt x="2626233" y="0"/>
                </a:cubicBezTo>
                <a:cubicBezTo>
                  <a:pt x="2636004" y="90403"/>
                  <a:pt x="2581346" y="287551"/>
                  <a:pt x="2626233" y="386671"/>
                </a:cubicBezTo>
                <a:cubicBezTo>
                  <a:pt x="2671120" y="485791"/>
                  <a:pt x="2586649" y="673573"/>
                  <a:pt x="2626233" y="789125"/>
                </a:cubicBezTo>
                <a:cubicBezTo>
                  <a:pt x="2502659" y="800915"/>
                  <a:pt x="2250769" y="782436"/>
                  <a:pt x="2153511" y="789125"/>
                </a:cubicBezTo>
                <a:cubicBezTo>
                  <a:pt x="2056253" y="795814"/>
                  <a:pt x="1848337" y="739251"/>
                  <a:pt x="1680789" y="789125"/>
                </a:cubicBezTo>
                <a:cubicBezTo>
                  <a:pt x="1513241" y="838999"/>
                  <a:pt x="1397348" y="772054"/>
                  <a:pt x="1234330" y="789125"/>
                </a:cubicBezTo>
                <a:cubicBezTo>
                  <a:pt x="1071312" y="806196"/>
                  <a:pt x="956933" y="783153"/>
                  <a:pt x="682821" y="789125"/>
                </a:cubicBezTo>
                <a:cubicBezTo>
                  <a:pt x="408709" y="795097"/>
                  <a:pt x="333715" y="730569"/>
                  <a:pt x="0" y="789125"/>
                </a:cubicBezTo>
                <a:cubicBezTo>
                  <a:pt x="-26842" y="681472"/>
                  <a:pt x="16205" y="543336"/>
                  <a:pt x="0" y="402454"/>
                </a:cubicBezTo>
                <a:cubicBezTo>
                  <a:pt x="-16205" y="261572"/>
                  <a:pt x="40880" y="17553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30514510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345075-F9B5-F741-B762-CCF8575444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58835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A65A-E611-C133-3A3D-191A1968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02. State of the Art Engine Design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2635A-C213-5293-5D34-64FF56DF59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349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DF93-0C84-777E-1BA7-644A3299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 Tree</a:t>
            </a:r>
            <a:endParaRPr lang="el-G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252363-1439-EAFD-92BE-3641B4E4F5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976691"/>
              </p:ext>
            </p:extLst>
          </p:nvPr>
        </p:nvGraphicFramePr>
        <p:xfrm>
          <a:off x="3904700" y="841235"/>
          <a:ext cx="4927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2B416C-2D7B-5971-F56F-5F38B6399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964131"/>
              </p:ext>
            </p:extLst>
          </p:nvPr>
        </p:nvGraphicFramePr>
        <p:xfrm>
          <a:off x="963062" y="731375"/>
          <a:ext cx="2941638" cy="1845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B-tree">
            <a:extLst>
              <a:ext uri="{FF2B5EF4-FFF2-40B4-BE49-F238E27FC236}">
                <a16:creationId xmlns:a16="http://schemas.microsoft.com/office/drawing/2014/main" id="{2C5F9322-B509-ADEB-2FAD-E40830C4D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7" y="3158564"/>
            <a:ext cx="5141174" cy="18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6F55F8-7B6A-CE67-0798-EFF9E5A346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960132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06603-DB53-35AC-618A-598490B4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 Tree </a:t>
            </a:r>
            <a:r>
              <a:rPr lang="en-US" b="1" dirty="0">
                <a:solidFill>
                  <a:srgbClr val="00B050"/>
                </a:solidFill>
              </a:rPr>
              <a:t>Characteristics</a:t>
            </a:r>
            <a:endParaRPr lang="el-GR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086F90-7647-FC28-A025-7F1CF35E9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320017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5D20F-C5E6-65F5-CCC3-C552C8ED87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26467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40A1E54-A9C7-47E8-01F9-BA04AC52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800" y="105522"/>
            <a:ext cx="1590994" cy="515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CD1781E-9E56-7D79-F1A1-B81A65C0D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2"/>
          <a:stretch/>
        </p:blipFill>
        <p:spPr bwMode="auto">
          <a:xfrm>
            <a:off x="4867351" y="86683"/>
            <a:ext cx="4276649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EE5E-EB21-0FBE-AE62-BC1DAB33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24" y="443637"/>
            <a:ext cx="4555651" cy="662125"/>
          </a:xfrm>
          <a:custGeom>
            <a:avLst/>
            <a:gdLst>
              <a:gd name="connsiteX0" fmla="*/ 0 w 4555651"/>
              <a:gd name="connsiteY0" fmla="*/ 0 h 662125"/>
              <a:gd name="connsiteX1" fmla="*/ 432787 w 4555651"/>
              <a:gd name="connsiteY1" fmla="*/ 0 h 662125"/>
              <a:gd name="connsiteX2" fmla="*/ 1047800 w 4555651"/>
              <a:gd name="connsiteY2" fmla="*/ 0 h 662125"/>
              <a:gd name="connsiteX3" fmla="*/ 1708369 w 4555651"/>
              <a:gd name="connsiteY3" fmla="*/ 0 h 662125"/>
              <a:gd name="connsiteX4" fmla="*/ 2323382 w 4555651"/>
              <a:gd name="connsiteY4" fmla="*/ 0 h 662125"/>
              <a:gd name="connsiteX5" fmla="*/ 2983951 w 4555651"/>
              <a:gd name="connsiteY5" fmla="*/ 0 h 662125"/>
              <a:gd name="connsiteX6" fmla="*/ 3598964 w 4555651"/>
              <a:gd name="connsiteY6" fmla="*/ 0 h 662125"/>
              <a:gd name="connsiteX7" fmla="*/ 4555651 w 4555651"/>
              <a:gd name="connsiteY7" fmla="*/ 0 h 662125"/>
              <a:gd name="connsiteX8" fmla="*/ 4555651 w 4555651"/>
              <a:gd name="connsiteY8" fmla="*/ 337684 h 662125"/>
              <a:gd name="connsiteX9" fmla="*/ 4555651 w 4555651"/>
              <a:gd name="connsiteY9" fmla="*/ 662125 h 662125"/>
              <a:gd name="connsiteX10" fmla="*/ 3940638 w 4555651"/>
              <a:gd name="connsiteY10" fmla="*/ 662125 h 662125"/>
              <a:gd name="connsiteX11" fmla="*/ 3280069 w 4555651"/>
              <a:gd name="connsiteY11" fmla="*/ 662125 h 662125"/>
              <a:gd name="connsiteX12" fmla="*/ 2847282 w 4555651"/>
              <a:gd name="connsiteY12" fmla="*/ 662125 h 662125"/>
              <a:gd name="connsiteX13" fmla="*/ 2277826 w 4555651"/>
              <a:gd name="connsiteY13" fmla="*/ 662125 h 662125"/>
              <a:gd name="connsiteX14" fmla="*/ 1662813 w 4555651"/>
              <a:gd name="connsiteY14" fmla="*/ 662125 h 662125"/>
              <a:gd name="connsiteX15" fmla="*/ 1184469 w 4555651"/>
              <a:gd name="connsiteY15" fmla="*/ 662125 h 662125"/>
              <a:gd name="connsiteX16" fmla="*/ 660569 w 4555651"/>
              <a:gd name="connsiteY16" fmla="*/ 662125 h 662125"/>
              <a:gd name="connsiteX17" fmla="*/ 0 w 4555651"/>
              <a:gd name="connsiteY17" fmla="*/ 662125 h 662125"/>
              <a:gd name="connsiteX18" fmla="*/ 0 w 4555651"/>
              <a:gd name="connsiteY18" fmla="*/ 337684 h 662125"/>
              <a:gd name="connsiteX19" fmla="*/ 0 w 4555651"/>
              <a:gd name="connsiteY19" fmla="*/ 0 h 6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55651" h="662125" extrusionOk="0">
                <a:moveTo>
                  <a:pt x="0" y="0"/>
                </a:moveTo>
                <a:cubicBezTo>
                  <a:pt x="100923" y="-19502"/>
                  <a:pt x="239771" y="36468"/>
                  <a:pt x="432787" y="0"/>
                </a:cubicBezTo>
                <a:cubicBezTo>
                  <a:pt x="625803" y="-36468"/>
                  <a:pt x="867771" y="48002"/>
                  <a:pt x="1047800" y="0"/>
                </a:cubicBezTo>
                <a:cubicBezTo>
                  <a:pt x="1227829" y="-48002"/>
                  <a:pt x="1400184" y="67822"/>
                  <a:pt x="1708369" y="0"/>
                </a:cubicBezTo>
                <a:cubicBezTo>
                  <a:pt x="2016554" y="-67822"/>
                  <a:pt x="2183470" y="25049"/>
                  <a:pt x="2323382" y="0"/>
                </a:cubicBezTo>
                <a:cubicBezTo>
                  <a:pt x="2463294" y="-25049"/>
                  <a:pt x="2839716" y="54543"/>
                  <a:pt x="2983951" y="0"/>
                </a:cubicBezTo>
                <a:cubicBezTo>
                  <a:pt x="3128186" y="-54543"/>
                  <a:pt x="3379586" y="9284"/>
                  <a:pt x="3598964" y="0"/>
                </a:cubicBezTo>
                <a:cubicBezTo>
                  <a:pt x="3818342" y="-9284"/>
                  <a:pt x="4292909" y="66317"/>
                  <a:pt x="4555651" y="0"/>
                </a:cubicBezTo>
                <a:cubicBezTo>
                  <a:pt x="4590483" y="149548"/>
                  <a:pt x="4539193" y="251508"/>
                  <a:pt x="4555651" y="337684"/>
                </a:cubicBezTo>
                <a:cubicBezTo>
                  <a:pt x="4572109" y="423860"/>
                  <a:pt x="4532819" y="589914"/>
                  <a:pt x="4555651" y="662125"/>
                </a:cubicBezTo>
                <a:cubicBezTo>
                  <a:pt x="4279707" y="671183"/>
                  <a:pt x="4175863" y="633571"/>
                  <a:pt x="3940638" y="662125"/>
                </a:cubicBezTo>
                <a:cubicBezTo>
                  <a:pt x="3705413" y="690679"/>
                  <a:pt x="3428555" y="618948"/>
                  <a:pt x="3280069" y="662125"/>
                </a:cubicBezTo>
                <a:cubicBezTo>
                  <a:pt x="3131583" y="705302"/>
                  <a:pt x="2969951" y="657918"/>
                  <a:pt x="2847282" y="662125"/>
                </a:cubicBezTo>
                <a:cubicBezTo>
                  <a:pt x="2724613" y="666332"/>
                  <a:pt x="2552471" y="595363"/>
                  <a:pt x="2277826" y="662125"/>
                </a:cubicBezTo>
                <a:cubicBezTo>
                  <a:pt x="2003181" y="728887"/>
                  <a:pt x="1850864" y="659336"/>
                  <a:pt x="1662813" y="662125"/>
                </a:cubicBezTo>
                <a:cubicBezTo>
                  <a:pt x="1474762" y="664914"/>
                  <a:pt x="1375998" y="654687"/>
                  <a:pt x="1184469" y="662125"/>
                </a:cubicBezTo>
                <a:cubicBezTo>
                  <a:pt x="992940" y="669563"/>
                  <a:pt x="921725" y="621891"/>
                  <a:pt x="660569" y="662125"/>
                </a:cubicBezTo>
                <a:cubicBezTo>
                  <a:pt x="399413" y="702359"/>
                  <a:pt x="140495" y="652633"/>
                  <a:pt x="0" y="662125"/>
                </a:cubicBezTo>
                <a:cubicBezTo>
                  <a:pt x="-27745" y="513411"/>
                  <a:pt x="3545" y="434552"/>
                  <a:pt x="0" y="337684"/>
                </a:cubicBezTo>
                <a:cubicBezTo>
                  <a:pt x="-3545" y="240816"/>
                  <a:pt x="32060" y="124334"/>
                  <a:pt x="0" y="0"/>
                </a:cubicBezTo>
                <a:close/>
              </a:path>
            </a:pathLst>
          </a:custGeom>
          <a:ln w="1905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2346185970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CY" dirty="0"/>
              <a:t>Log Structure Merge Tree (LSM)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F62E2-DEF5-551F-ED78-4535EDF27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3216325"/>
          </a:xfrm>
        </p:spPr>
        <p:txBody>
          <a:bodyPr/>
          <a:lstStyle/>
          <a:p>
            <a:r>
              <a:rPr lang="en-GB" dirty="0"/>
              <a:t>Buffering new data in memory, batching writes in secondary storage </a:t>
            </a:r>
          </a:p>
          <a:p>
            <a:r>
              <a:rPr lang="en-GB" dirty="0"/>
              <a:t>Each key-value entry enters at the very top level (the in-memory write buffer) and is sort-merged at lower levels as more data arrives. </a:t>
            </a:r>
          </a:p>
          <a:p>
            <a:r>
              <a:rPr lang="en-GB" dirty="0"/>
              <a:t>Bloom filters, fence pointers and Tries help filter queries to avoid disk I/O 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0AE88-3963-9B81-1643-A7D4D8CB3F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A3BADC-56A4-F937-294E-CF1149B29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0" r="69235"/>
          <a:stretch/>
        </p:blipFill>
        <p:spPr bwMode="auto">
          <a:xfrm>
            <a:off x="5784898" y="2760637"/>
            <a:ext cx="2649460" cy="22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036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ig Data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64E"/>
      </a:accent1>
      <a:accent2>
        <a:srgbClr val="FF8001"/>
      </a:accent2>
      <a:accent3>
        <a:srgbClr val="5FD0DB"/>
      </a:accent3>
      <a:accent4>
        <a:srgbClr val="32AAD9"/>
      </a:accent4>
      <a:accent5>
        <a:srgbClr val="1A569C"/>
      </a:accent5>
      <a:accent6>
        <a:srgbClr val="D558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684</Words>
  <Application>Microsoft Macintosh PowerPoint</Application>
  <PresentationFormat>On-screen Show (16:9)</PresentationFormat>
  <Paragraphs>127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Roboto</vt:lpstr>
      <vt:lpstr>Fira Sans Extra Condensed</vt:lpstr>
      <vt:lpstr>Maven Pro</vt:lpstr>
      <vt:lpstr>LinLibertineTB</vt:lpstr>
      <vt:lpstr>Fira Sans Extra Condensed SemiBold</vt:lpstr>
      <vt:lpstr>Arial</vt:lpstr>
      <vt:lpstr>Big Data Infographics by Slidesgo</vt:lpstr>
      <vt:lpstr>Key Value Storage Engines</vt:lpstr>
      <vt:lpstr>PowerPoint Presentation</vt:lpstr>
      <vt:lpstr>01. Key Value Store </vt:lpstr>
      <vt:lpstr>Key-Value Store Introduction</vt:lpstr>
      <vt:lpstr>Key Value Stores</vt:lpstr>
      <vt:lpstr>02. State of the Art Engine Design</vt:lpstr>
      <vt:lpstr>B+ Tree</vt:lpstr>
      <vt:lpstr>B+ Tree Characteristics</vt:lpstr>
      <vt:lpstr>Log Structure Merge Tree (LSM)</vt:lpstr>
      <vt:lpstr>Log Structure Merge Tree (LSM) Characteristics</vt:lpstr>
      <vt:lpstr>Log and Index</vt:lpstr>
      <vt:lpstr>Log and Index Characteristics </vt:lpstr>
      <vt:lpstr>Concurrency Control</vt:lpstr>
      <vt:lpstr>CPU vs I/O Cost</vt:lpstr>
      <vt:lpstr>Trade offs</vt:lpstr>
      <vt:lpstr>Adaptive Indexing and Layouts </vt:lpstr>
      <vt:lpstr>03. SELF-DESIGNED NOSQL STORAGE  </vt:lpstr>
      <vt:lpstr>Self Designed System</vt:lpstr>
      <vt:lpstr>Design continuums </vt:lpstr>
      <vt:lpstr>Applications: Big Data, Data Science. </vt:lpstr>
      <vt:lpstr>Tutorial Writers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Value Storage Engines</dc:title>
  <cp:lastModifiedBy>Dimitris Kaizer</cp:lastModifiedBy>
  <cp:revision>18</cp:revision>
  <dcterms:modified xsi:type="dcterms:W3CDTF">2023-03-16T09:45:57Z</dcterms:modified>
</cp:coreProperties>
</file>